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613" r:id="rId2"/>
    <p:sldId id="1702" r:id="rId3"/>
    <p:sldId id="1703" r:id="rId4"/>
    <p:sldId id="1706" r:id="rId5"/>
    <p:sldId id="1747" r:id="rId6"/>
    <p:sldId id="1712" r:id="rId7"/>
    <p:sldId id="1727" r:id="rId8"/>
    <p:sldId id="1728" r:id="rId9"/>
    <p:sldId id="1729" r:id="rId10"/>
    <p:sldId id="1730" r:id="rId11"/>
    <p:sldId id="1731" r:id="rId12"/>
    <p:sldId id="1732" r:id="rId13"/>
    <p:sldId id="1733" r:id="rId14"/>
    <p:sldId id="1734" r:id="rId15"/>
    <p:sldId id="1735" r:id="rId16"/>
    <p:sldId id="1736" r:id="rId17"/>
    <p:sldId id="1737" r:id="rId18"/>
    <p:sldId id="1738" r:id="rId19"/>
    <p:sldId id="1739" r:id="rId20"/>
    <p:sldId id="1748" r:id="rId21"/>
    <p:sldId id="1749" r:id="rId22"/>
    <p:sldId id="1750" r:id="rId23"/>
    <p:sldId id="1751" r:id="rId24"/>
    <p:sldId id="1752" r:id="rId25"/>
    <p:sldId id="1753" r:id="rId26"/>
    <p:sldId id="1754" r:id="rId27"/>
    <p:sldId id="1755" r:id="rId28"/>
    <p:sldId id="1756" r:id="rId29"/>
    <p:sldId id="1757" r:id="rId30"/>
    <p:sldId id="1758" r:id="rId31"/>
    <p:sldId id="1759" r:id="rId32"/>
    <p:sldId id="1760" r:id="rId33"/>
    <p:sldId id="1761" r:id="rId34"/>
    <p:sldId id="1764" r:id="rId35"/>
    <p:sldId id="1762" r:id="rId36"/>
    <p:sldId id="176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0287"/>
  </p:normalViewPr>
  <p:slideViewPr>
    <p:cSldViewPr snapToGrid="0">
      <p:cViewPr varScale="1">
        <p:scale>
          <a:sx n="144" d="100"/>
          <a:sy n="144" d="100"/>
        </p:scale>
        <p:origin x="1832"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overcome these challenges, we typically break down the routing problem into two parts, global routing and detailed routing. (explain global routing)</a:t>
            </a:r>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3598969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global routing algorithms, maze routing is applied net by net to decide the route connection among nets, either two-pin net or multi-pin net. Once we have decided the rough connection, the job of detailed routing is to establish the actual connection among nets, and we want to follow the guidance of global routing because we assume a good global routing has tried the best to give us the solution that is hopefully routable.</a:t>
            </a:r>
          </a:p>
          <a:p>
            <a:endParaRPr lang="en-US" dirty="0"/>
          </a:p>
          <a:p>
            <a:r>
              <a:rPr lang="en-US" dirty="0"/>
              <a:t>So, if you look at the routing layout, there are two types of detailed routing, channel and switchbox routing. Channel routing happens at the narrow region between two blocks, while the routing that goes through multiple blocks is called switchbox routing. Of course, channel routing is easier than switchbox routing because we only need to consider the routing between blocks.</a:t>
            </a:r>
          </a:p>
          <a:p>
            <a:endParaRPr lang="en-US" dirty="0"/>
          </a:p>
          <a:p>
            <a:r>
              <a:rPr lang="en-US" dirty="0"/>
              <a:t>We will talk about channel routing in today’s lecture.</a:t>
            </a:r>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3103024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model of two-layer channel routing, we define the following terms: </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1229920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717940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research.tsmc.com/english/research/interconnect/publish-time-1.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www.ispd.cc/contest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18: Routing – III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F440E-05F3-86B4-BB01-E9FFE6715E29}"/>
              </a:ext>
            </a:extLst>
          </p:cNvPr>
          <p:cNvSpPr>
            <a:spLocks noGrp="1"/>
          </p:cNvSpPr>
          <p:nvPr>
            <p:ph type="title"/>
          </p:nvPr>
        </p:nvSpPr>
        <p:spPr/>
        <p:txBody>
          <a:bodyPr/>
          <a:lstStyle/>
          <a:p>
            <a:r>
              <a:rPr lang="en-US" dirty="0"/>
              <a:t>Recap: Walkthrough – III </a:t>
            </a:r>
          </a:p>
        </p:txBody>
      </p:sp>
      <p:sp>
        <p:nvSpPr>
          <p:cNvPr id="4" name="Rectangle 2">
            <a:extLst>
              <a:ext uri="{FF2B5EF4-FFF2-40B4-BE49-F238E27FC236}">
                <a16:creationId xmlns:a16="http://schemas.microsoft.com/office/drawing/2014/main" id="{3DDD503C-1E46-C1EC-9A3B-1402955D556E}"/>
              </a:ext>
            </a:extLst>
          </p:cNvPr>
          <p:cNvSpPr>
            <a:spLocks noChangeArrowheads="1"/>
          </p:cNvSpPr>
          <p:nvPr/>
        </p:nvSpPr>
        <p:spPr bwMode="auto">
          <a:xfrm>
            <a:off x="6269038" y="1414695"/>
            <a:ext cx="1968500"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 name="Line 3">
            <a:extLst>
              <a:ext uri="{FF2B5EF4-FFF2-40B4-BE49-F238E27FC236}">
                <a16:creationId xmlns:a16="http://schemas.microsoft.com/office/drawing/2014/main" id="{C67FF2E7-0C9C-B2E2-065D-B4B4D5DFBDEB}"/>
              </a:ext>
            </a:extLst>
          </p:cNvPr>
          <p:cNvSpPr>
            <a:spLocks noChangeShapeType="1"/>
          </p:cNvSpPr>
          <p:nvPr/>
        </p:nvSpPr>
        <p:spPr bwMode="auto">
          <a:xfrm>
            <a:off x="6661150"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4">
            <a:extLst>
              <a:ext uri="{FF2B5EF4-FFF2-40B4-BE49-F238E27FC236}">
                <a16:creationId xmlns:a16="http://schemas.microsoft.com/office/drawing/2014/main" id="{EA69AFD9-0424-A75C-6A88-AE6D6F89EC09}"/>
              </a:ext>
            </a:extLst>
          </p:cNvPr>
          <p:cNvSpPr>
            <a:spLocks noChangeShapeType="1"/>
          </p:cNvSpPr>
          <p:nvPr/>
        </p:nvSpPr>
        <p:spPr bwMode="auto">
          <a:xfrm>
            <a:off x="70564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5">
            <a:extLst>
              <a:ext uri="{FF2B5EF4-FFF2-40B4-BE49-F238E27FC236}">
                <a16:creationId xmlns:a16="http://schemas.microsoft.com/office/drawing/2014/main" id="{D6B4D1DE-FC4B-3460-7E77-CEC5DCA4F316}"/>
              </a:ext>
            </a:extLst>
          </p:cNvPr>
          <p:cNvSpPr>
            <a:spLocks noChangeShapeType="1"/>
          </p:cNvSpPr>
          <p:nvPr/>
        </p:nvSpPr>
        <p:spPr bwMode="auto">
          <a:xfrm>
            <a:off x="74501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6">
            <a:extLst>
              <a:ext uri="{FF2B5EF4-FFF2-40B4-BE49-F238E27FC236}">
                <a16:creationId xmlns:a16="http://schemas.microsoft.com/office/drawing/2014/main" id="{59C57AC4-D6E1-0ABD-123C-4AFCA6928F8C}"/>
              </a:ext>
            </a:extLst>
          </p:cNvPr>
          <p:cNvSpPr>
            <a:spLocks noChangeShapeType="1"/>
          </p:cNvSpPr>
          <p:nvPr/>
        </p:nvSpPr>
        <p:spPr bwMode="auto">
          <a:xfrm>
            <a:off x="78454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7">
            <a:extLst>
              <a:ext uri="{FF2B5EF4-FFF2-40B4-BE49-F238E27FC236}">
                <a16:creationId xmlns:a16="http://schemas.microsoft.com/office/drawing/2014/main" id="{6CEBAF1C-4A72-CE41-F01E-06799CB6C98D}"/>
              </a:ext>
            </a:extLst>
          </p:cNvPr>
          <p:cNvSpPr>
            <a:spLocks noChangeShapeType="1"/>
          </p:cNvSpPr>
          <p:nvPr/>
        </p:nvSpPr>
        <p:spPr bwMode="auto">
          <a:xfrm>
            <a:off x="6269038" y="18464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8">
            <a:extLst>
              <a:ext uri="{FF2B5EF4-FFF2-40B4-BE49-F238E27FC236}">
                <a16:creationId xmlns:a16="http://schemas.microsoft.com/office/drawing/2014/main" id="{92393E70-9FC2-9583-7C53-DB90EDBDDA76}"/>
              </a:ext>
            </a:extLst>
          </p:cNvPr>
          <p:cNvSpPr>
            <a:spLocks noChangeShapeType="1"/>
          </p:cNvSpPr>
          <p:nvPr/>
        </p:nvSpPr>
        <p:spPr bwMode="auto">
          <a:xfrm>
            <a:off x="6269038" y="22782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9">
            <a:extLst>
              <a:ext uri="{FF2B5EF4-FFF2-40B4-BE49-F238E27FC236}">
                <a16:creationId xmlns:a16="http://schemas.microsoft.com/office/drawing/2014/main" id="{AFEAF0EB-BE55-88D3-5483-C13171482B0D}"/>
              </a:ext>
            </a:extLst>
          </p:cNvPr>
          <p:cNvSpPr>
            <a:spLocks noChangeShapeType="1"/>
          </p:cNvSpPr>
          <p:nvPr/>
        </p:nvSpPr>
        <p:spPr bwMode="auto">
          <a:xfrm>
            <a:off x="6269038" y="27100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0">
            <a:extLst>
              <a:ext uri="{FF2B5EF4-FFF2-40B4-BE49-F238E27FC236}">
                <a16:creationId xmlns:a16="http://schemas.microsoft.com/office/drawing/2014/main" id="{E15016E2-EBD2-A24F-4DF6-4F92FBF38E74}"/>
              </a:ext>
            </a:extLst>
          </p:cNvPr>
          <p:cNvSpPr>
            <a:spLocks noChangeShapeType="1"/>
          </p:cNvSpPr>
          <p:nvPr/>
        </p:nvSpPr>
        <p:spPr bwMode="auto">
          <a:xfrm>
            <a:off x="6269038" y="31418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1">
            <a:extLst>
              <a:ext uri="{FF2B5EF4-FFF2-40B4-BE49-F238E27FC236}">
                <a16:creationId xmlns:a16="http://schemas.microsoft.com/office/drawing/2014/main" id="{EFB42729-91B1-0C50-B843-AB89B02A3ED7}"/>
              </a:ext>
            </a:extLst>
          </p:cNvPr>
          <p:cNvSpPr>
            <a:spLocks noChangeShapeType="1"/>
          </p:cNvSpPr>
          <p:nvPr/>
        </p:nvSpPr>
        <p:spPr bwMode="auto">
          <a:xfrm>
            <a:off x="6269038" y="35736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2">
            <a:extLst>
              <a:ext uri="{FF2B5EF4-FFF2-40B4-BE49-F238E27FC236}">
                <a16:creationId xmlns:a16="http://schemas.microsoft.com/office/drawing/2014/main" id="{BCC916BD-382A-F6F8-D750-6D162C5C9AFC}"/>
              </a:ext>
            </a:extLst>
          </p:cNvPr>
          <p:cNvSpPr>
            <a:spLocks noChangeShapeType="1"/>
          </p:cNvSpPr>
          <p:nvPr/>
        </p:nvSpPr>
        <p:spPr bwMode="auto">
          <a:xfrm>
            <a:off x="6269038" y="1846495"/>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3">
            <a:extLst>
              <a:ext uri="{FF2B5EF4-FFF2-40B4-BE49-F238E27FC236}">
                <a16:creationId xmlns:a16="http://schemas.microsoft.com/office/drawing/2014/main" id="{FD2B1A20-3D43-C7D1-2528-E74F170F2468}"/>
              </a:ext>
            </a:extLst>
          </p:cNvPr>
          <p:cNvSpPr>
            <a:spLocks noChangeShapeType="1"/>
          </p:cNvSpPr>
          <p:nvPr/>
        </p:nvSpPr>
        <p:spPr bwMode="auto">
          <a:xfrm>
            <a:off x="7056438" y="1846495"/>
            <a:ext cx="11811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4">
            <a:extLst>
              <a:ext uri="{FF2B5EF4-FFF2-40B4-BE49-F238E27FC236}">
                <a16:creationId xmlns:a16="http://schemas.microsoft.com/office/drawing/2014/main" id="{03FF5B77-B984-B640-B900-55A0B186A392}"/>
              </a:ext>
            </a:extLst>
          </p:cNvPr>
          <p:cNvSpPr>
            <a:spLocks noChangeShapeType="1"/>
          </p:cNvSpPr>
          <p:nvPr/>
        </p:nvSpPr>
        <p:spPr bwMode="auto">
          <a:xfrm>
            <a:off x="6269038" y="2278295"/>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5">
            <a:extLst>
              <a:ext uri="{FF2B5EF4-FFF2-40B4-BE49-F238E27FC236}">
                <a16:creationId xmlns:a16="http://schemas.microsoft.com/office/drawing/2014/main" id="{678019D8-FB29-A88A-17BB-E30E957DCBC9}"/>
              </a:ext>
            </a:extLst>
          </p:cNvPr>
          <p:cNvSpPr>
            <a:spLocks noChangeShapeType="1"/>
          </p:cNvSpPr>
          <p:nvPr/>
        </p:nvSpPr>
        <p:spPr bwMode="auto">
          <a:xfrm>
            <a:off x="7450139" y="227829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6">
            <a:extLst>
              <a:ext uri="{FF2B5EF4-FFF2-40B4-BE49-F238E27FC236}">
                <a16:creationId xmlns:a16="http://schemas.microsoft.com/office/drawing/2014/main" id="{A62765D9-78F4-70A6-3245-6F1DB4D65666}"/>
              </a:ext>
            </a:extLst>
          </p:cNvPr>
          <p:cNvSpPr>
            <a:spLocks noChangeShapeType="1"/>
          </p:cNvSpPr>
          <p:nvPr/>
        </p:nvSpPr>
        <p:spPr bwMode="auto">
          <a:xfrm>
            <a:off x="6269038" y="2710095"/>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7">
            <a:extLst>
              <a:ext uri="{FF2B5EF4-FFF2-40B4-BE49-F238E27FC236}">
                <a16:creationId xmlns:a16="http://schemas.microsoft.com/office/drawing/2014/main" id="{D5B211EC-4FFE-7BD2-E216-1E458CEDBAE7}"/>
              </a:ext>
            </a:extLst>
          </p:cNvPr>
          <p:cNvSpPr>
            <a:spLocks noChangeShapeType="1"/>
          </p:cNvSpPr>
          <p:nvPr/>
        </p:nvSpPr>
        <p:spPr bwMode="auto">
          <a:xfrm>
            <a:off x="7450138" y="2710095"/>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18">
            <a:extLst>
              <a:ext uri="{FF2B5EF4-FFF2-40B4-BE49-F238E27FC236}">
                <a16:creationId xmlns:a16="http://schemas.microsoft.com/office/drawing/2014/main" id="{ECAEE85C-2ECE-F47B-D9FE-3D31C6B64491}"/>
              </a:ext>
            </a:extLst>
          </p:cNvPr>
          <p:cNvSpPr>
            <a:spLocks noChangeShapeType="1"/>
          </p:cNvSpPr>
          <p:nvPr/>
        </p:nvSpPr>
        <p:spPr bwMode="auto">
          <a:xfrm flipV="1">
            <a:off x="6269039" y="3137133"/>
            <a:ext cx="1533525" cy="4762"/>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19">
            <a:extLst>
              <a:ext uri="{FF2B5EF4-FFF2-40B4-BE49-F238E27FC236}">
                <a16:creationId xmlns:a16="http://schemas.microsoft.com/office/drawing/2014/main" id="{BF22CC78-569A-B93D-72AB-4DDD2862D6C9}"/>
              </a:ext>
            </a:extLst>
          </p:cNvPr>
          <p:cNvSpPr>
            <a:spLocks noChangeShapeType="1"/>
          </p:cNvSpPr>
          <p:nvPr/>
        </p:nvSpPr>
        <p:spPr bwMode="auto">
          <a:xfrm flipV="1">
            <a:off x="7870826" y="3141895"/>
            <a:ext cx="366713"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0">
            <a:extLst>
              <a:ext uri="{FF2B5EF4-FFF2-40B4-BE49-F238E27FC236}">
                <a16:creationId xmlns:a16="http://schemas.microsoft.com/office/drawing/2014/main" id="{DE81002A-85E4-3275-3DE0-7F0964AC8150}"/>
              </a:ext>
            </a:extLst>
          </p:cNvPr>
          <p:cNvSpPr>
            <a:spLocks noChangeShapeType="1"/>
          </p:cNvSpPr>
          <p:nvPr/>
        </p:nvSpPr>
        <p:spPr bwMode="auto">
          <a:xfrm flipV="1">
            <a:off x="6269039" y="3570521"/>
            <a:ext cx="369887" cy="3175"/>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1">
            <a:extLst>
              <a:ext uri="{FF2B5EF4-FFF2-40B4-BE49-F238E27FC236}">
                <a16:creationId xmlns:a16="http://schemas.microsoft.com/office/drawing/2014/main" id="{31BD788E-721E-0073-361E-592D0FE38D55}"/>
              </a:ext>
            </a:extLst>
          </p:cNvPr>
          <p:cNvSpPr>
            <a:spLocks noChangeShapeType="1"/>
          </p:cNvSpPr>
          <p:nvPr/>
        </p:nvSpPr>
        <p:spPr bwMode="auto">
          <a:xfrm flipV="1">
            <a:off x="6723064" y="3573695"/>
            <a:ext cx="727075"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Text Box 22">
            <a:extLst>
              <a:ext uri="{FF2B5EF4-FFF2-40B4-BE49-F238E27FC236}">
                <a16:creationId xmlns:a16="http://schemas.microsoft.com/office/drawing/2014/main" id="{328F3A31-D099-BEA9-0A7E-95487A6ADE47}"/>
              </a:ext>
            </a:extLst>
          </p:cNvPr>
          <p:cNvSpPr txBox="1">
            <a:spLocks noChangeArrowheads="1"/>
          </p:cNvSpPr>
          <p:nvPr/>
        </p:nvSpPr>
        <p:spPr bwMode="auto">
          <a:xfrm>
            <a:off x="63468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25" name="Text Box 23">
            <a:extLst>
              <a:ext uri="{FF2B5EF4-FFF2-40B4-BE49-F238E27FC236}">
                <a16:creationId xmlns:a16="http://schemas.microsoft.com/office/drawing/2014/main" id="{17ED2E88-1730-A054-2661-3548D6CD7EAE}"/>
              </a:ext>
            </a:extLst>
          </p:cNvPr>
          <p:cNvSpPr txBox="1">
            <a:spLocks noChangeArrowheads="1"/>
          </p:cNvSpPr>
          <p:nvPr/>
        </p:nvSpPr>
        <p:spPr bwMode="auto">
          <a:xfrm>
            <a:off x="75279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26" name="Text Box 24">
            <a:extLst>
              <a:ext uri="{FF2B5EF4-FFF2-40B4-BE49-F238E27FC236}">
                <a16:creationId xmlns:a16="http://schemas.microsoft.com/office/drawing/2014/main" id="{465D3EBF-BF57-6A41-521D-E89C7EBD8F19}"/>
              </a:ext>
            </a:extLst>
          </p:cNvPr>
          <p:cNvSpPr txBox="1">
            <a:spLocks noChangeArrowheads="1"/>
          </p:cNvSpPr>
          <p:nvPr/>
        </p:nvSpPr>
        <p:spPr bwMode="auto">
          <a:xfrm>
            <a:off x="6559550" y="195762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27" name="Text Box 25">
            <a:extLst>
              <a:ext uri="{FF2B5EF4-FFF2-40B4-BE49-F238E27FC236}">
                <a16:creationId xmlns:a16="http://schemas.microsoft.com/office/drawing/2014/main" id="{1E967CE8-C024-B1EF-AB21-400A298CACF9}"/>
              </a:ext>
            </a:extLst>
          </p:cNvPr>
          <p:cNvSpPr txBox="1">
            <a:spLocks noChangeArrowheads="1"/>
          </p:cNvSpPr>
          <p:nvPr/>
        </p:nvSpPr>
        <p:spPr bwMode="auto">
          <a:xfrm>
            <a:off x="7527926" y="19909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8" name="Text Box 26">
            <a:extLst>
              <a:ext uri="{FF2B5EF4-FFF2-40B4-BE49-F238E27FC236}">
                <a16:creationId xmlns:a16="http://schemas.microsoft.com/office/drawing/2014/main" id="{70EE5BBD-A91D-6853-44A6-1112C3352935}"/>
              </a:ext>
            </a:extLst>
          </p:cNvPr>
          <p:cNvSpPr txBox="1">
            <a:spLocks noChangeArrowheads="1"/>
          </p:cNvSpPr>
          <p:nvPr/>
        </p:nvSpPr>
        <p:spPr bwMode="auto">
          <a:xfrm>
            <a:off x="6343651" y="24227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29" name="Text Box 27">
            <a:extLst>
              <a:ext uri="{FF2B5EF4-FFF2-40B4-BE49-F238E27FC236}">
                <a16:creationId xmlns:a16="http://schemas.microsoft.com/office/drawing/2014/main" id="{49CDAED2-097C-8C02-0A73-07B78BC84997}"/>
              </a:ext>
            </a:extLst>
          </p:cNvPr>
          <p:cNvSpPr txBox="1">
            <a:spLocks noChangeArrowheads="1"/>
          </p:cNvSpPr>
          <p:nvPr/>
        </p:nvSpPr>
        <p:spPr bwMode="auto">
          <a:xfrm>
            <a:off x="7739064" y="239259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30" name="Text Box 28">
            <a:extLst>
              <a:ext uri="{FF2B5EF4-FFF2-40B4-BE49-F238E27FC236}">
                <a16:creationId xmlns:a16="http://schemas.microsoft.com/office/drawing/2014/main" id="{D3D65999-D33D-E562-6201-8B93471DA2CD}"/>
              </a:ext>
            </a:extLst>
          </p:cNvPr>
          <p:cNvSpPr txBox="1">
            <a:spLocks noChangeArrowheads="1"/>
          </p:cNvSpPr>
          <p:nvPr/>
        </p:nvSpPr>
        <p:spPr bwMode="auto">
          <a:xfrm>
            <a:off x="6951663" y="2816459"/>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31" name="Text Box 29">
            <a:extLst>
              <a:ext uri="{FF2B5EF4-FFF2-40B4-BE49-F238E27FC236}">
                <a16:creationId xmlns:a16="http://schemas.microsoft.com/office/drawing/2014/main" id="{72898EBD-32EF-D3E6-AB7F-51B499000210}"/>
              </a:ext>
            </a:extLst>
          </p:cNvPr>
          <p:cNvSpPr txBox="1">
            <a:spLocks noChangeArrowheads="1"/>
          </p:cNvSpPr>
          <p:nvPr/>
        </p:nvSpPr>
        <p:spPr bwMode="auto">
          <a:xfrm>
            <a:off x="7894639" y="2852971"/>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32" name="Text Box 30">
            <a:extLst>
              <a:ext uri="{FF2B5EF4-FFF2-40B4-BE49-F238E27FC236}">
                <a16:creationId xmlns:a16="http://schemas.microsoft.com/office/drawing/2014/main" id="{21B943CD-B987-45B3-1C22-E67CA7FB3A7E}"/>
              </a:ext>
            </a:extLst>
          </p:cNvPr>
          <p:cNvSpPr txBox="1">
            <a:spLocks noChangeArrowheads="1"/>
          </p:cNvSpPr>
          <p:nvPr/>
        </p:nvSpPr>
        <p:spPr bwMode="auto">
          <a:xfrm>
            <a:off x="6319838" y="3284771"/>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33" name="Text Box 31">
            <a:extLst>
              <a:ext uri="{FF2B5EF4-FFF2-40B4-BE49-F238E27FC236}">
                <a16:creationId xmlns:a16="http://schemas.microsoft.com/office/drawing/2014/main" id="{344084D4-8836-80BD-9413-9C6830E24F71}"/>
              </a:ext>
            </a:extLst>
          </p:cNvPr>
          <p:cNvSpPr txBox="1">
            <a:spLocks noChangeArrowheads="1"/>
          </p:cNvSpPr>
          <p:nvPr/>
        </p:nvSpPr>
        <p:spPr bwMode="auto">
          <a:xfrm>
            <a:off x="6951663" y="3284770"/>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34" name="Rectangle 32">
            <a:extLst>
              <a:ext uri="{FF2B5EF4-FFF2-40B4-BE49-F238E27FC236}">
                <a16:creationId xmlns:a16="http://schemas.microsoft.com/office/drawing/2014/main" id="{E8618CA6-6D0B-3E2A-4598-DE567C13A4C5}"/>
              </a:ext>
            </a:extLst>
          </p:cNvPr>
          <p:cNvSpPr>
            <a:spLocks noChangeArrowheads="1"/>
          </p:cNvSpPr>
          <p:nvPr/>
        </p:nvSpPr>
        <p:spPr bwMode="auto">
          <a:xfrm>
            <a:off x="2306639" y="4180624"/>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5" name="Text Box 33">
            <a:extLst>
              <a:ext uri="{FF2B5EF4-FFF2-40B4-BE49-F238E27FC236}">
                <a16:creationId xmlns:a16="http://schemas.microsoft.com/office/drawing/2014/main" id="{FAA324FB-45DF-D1CF-35C5-0AFEDC8586C0}"/>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1:</a:t>
            </a:r>
            <a:endParaRPr lang="en-US" altLang="zh-CN">
              <a:ea typeface="宋体" panose="02010600030101010101" pitchFamily="2" charset="-122"/>
            </a:endParaRPr>
          </a:p>
        </p:txBody>
      </p:sp>
      <p:sp>
        <p:nvSpPr>
          <p:cNvPr id="36" name="Text Box 34">
            <a:extLst>
              <a:ext uri="{FF2B5EF4-FFF2-40B4-BE49-F238E27FC236}">
                <a16:creationId xmlns:a16="http://schemas.microsoft.com/office/drawing/2014/main" id="{00A059D2-C03E-5D95-5AD7-8B3B0963CD95}"/>
              </a:ext>
            </a:extLst>
          </p:cNvPr>
          <p:cNvSpPr txBox="1">
            <a:spLocks noChangeArrowheads="1"/>
          </p:cNvSpPr>
          <p:nvPr/>
        </p:nvSpPr>
        <p:spPr bwMode="auto">
          <a:xfrm>
            <a:off x="4778375" y="5564189"/>
            <a:ext cx="714876"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J</a:t>
            </a:r>
            <a:endParaRPr lang="en-US" altLang="zh-CN" i="1">
              <a:ea typeface="宋体" panose="02010600030101010101" pitchFamily="2" charset="-122"/>
            </a:endParaRPr>
          </a:p>
        </p:txBody>
      </p:sp>
      <p:sp>
        <p:nvSpPr>
          <p:cNvPr id="37" name="Text Box 35">
            <a:extLst>
              <a:ext uri="{FF2B5EF4-FFF2-40B4-BE49-F238E27FC236}">
                <a16:creationId xmlns:a16="http://schemas.microsoft.com/office/drawing/2014/main" id="{D48D208D-FEA4-543E-E3C0-53D46F99A744}"/>
              </a:ext>
            </a:extLst>
          </p:cNvPr>
          <p:cNvSpPr txBox="1">
            <a:spLocks noChangeArrowheads="1"/>
          </p:cNvSpPr>
          <p:nvPr/>
        </p:nvSpPr>
        <p:spPr bwMode="auto">
          <a:xfrm>
            <a:off x="4008438" y="5564189"/>
            <a:ext cx="75334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A</a:t>
            </a:r>
            <a:endParaRPr lang="en-US" altLang="zh-CN" i="1">
              <a:ea typeface="宋体" panose="02010600030101010101" pitchFamily="2" charset="-122"/>
            </a:endParaRPr>
          </a:p>
        </p:txBody>
      </p:sp>
      <p:sp>
        <p:nvSpPr>
          <p:cNvPr id="38" name="Oval 37">
            <a:extLst>
              <a:ext uri="{FF2B5EF4-FFF2-40B4-BE49-F238E27FC236}">
                <a16:creationId xmlns:a16="http://schemas.microsoft.com/office/drawing/2014/main" id="{1A42F0D0-BBF9-E70B-0AD5-A0CE334E4A81}"/>
              </a:ext>
            </a:extLst>
          </p:cNvPr>
          <p:cNvSpPr>
            <a:spLocks noChangeArrowheads="1"/>
          </p:cNvSpPr>
          <p:nvPr/>
        </p:nvSpPr>
        <p:spPr bwMode="auto">
          <a:xfrm>
            <a:off x="2835276" y="210367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 name="Text Box 38">
            <a:extLst>
              <a:ext uri="{FF2B5EF4-FFF2-40B4-BE49-F238E27FC236}">
                <a16:creationId xmlns:a16="http://schemas.microsoft.com/office/drawing/2014/main" id="{40B80560-8E70-873B-66AE-C76DFAC397CB}"/>
              </a:ext>
            </a:extLst>
          </p:cNvPr>
          <p:cNvSpPr txBox="1">
            <a:spLocks noChangeArrowheads="1"/>
          </p:cNvSpPr>
          <p:nvPr/>
        </p:nvSpPr>
        <p:spPr bwMode="auto">
          <a:xfrm>
            <a:off x="2909888"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40" name="Oval 39">
            <a:extLst>
              <a:ext uri="{FF2B5EF4-FFF2-40B4-BE49-F238E27FC236}">
                <a16:creationId xmlns:a16="http://schemas.microsoft.com/office/drawing/2014/main" id="{CE4D2933-662A-E008-C8CC-2C32CB5FBD03}"/>
              </a:ext>
            </a:extLst>
          </p:cNvPr>
          <p:cNvSpPr>
            <a:spLocks noChangeArrowheads="1"/>
          </p:cNvSpPr>
          <p:nvPr/>
        </p:nvSpPr>
        <p:spPr bwMode="auto">
          <a:xfrm>
            <a:off x="2835276" y="282439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 name="Text Box 40">
            <a:extLst>
              <a:ext uri="{FF2B5EF4-FFF2-40B4-BE49-F238E27FC236}">
                <a16:creationId xmlns:a16="http://schemas.microsoft.com/office/drawing/2014/main" id="{D4A7BEC3-052F-AA37-F995-849CB4833EC4}"/>
              </a:ext>
            </a:extLst>
          </p:cNvPr>
          <p:cNvSpPr txBox="1">
            <a:spLocks noChangeArrowheads="1"/>
          </p:cNvSpPr>
          <p:nvPr/>
        </p:nvSpPr>
        <p:spPr bwMode="auto">
          <a:xfrm>
            <a:off x="2909888"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2" name="Oval 41">
            <a:extLst>
              <a:ext uri="{FF2B5EF4-FFF2-40B4-BE49-F238E27FC236}">
                <a16:creationId xmlns:a16="http://schemas.microsoft.com/office/drawing/2014/main" id="{4B87FB98-C788-C57A-70C5-1532842CD849}"/>
              </a:ext>
            </a:extLst>
          </p:cNvPr>
          <p:cNvSpPr>
            <a:spLocks noChangeArrowheads="1"/>
          </p:cNvSpPr>
          <p:nvPr/>
        </p:nvSpPr>
        <p:spPr bwMode="auto">
          <a:xfrm>
            <a:off x="3357563" y="1528995"/>
            <a:ext cx="412750"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3" name="Text Box 42">
            <a:extLst>
              <a:ext uri="{FF2B5EF4-FFF2-40B4-BE49-F238E27FC236}">
                <a16:creationId xmlns:a16="http://schemas.microsoft.com/office/drawing/2014/main" id="{B31D3625-5101-8F5E-79DE-BD18C6567097}"/>
              </a:ext>
            </a:extLst>
          </p:cNvPr>
          <p:cNvSpPr txBox="1">
            <a:spLocks noChangeArrowheads="1"/>
          </p:cNvSpPr>
          <p:nvPr/>
        </p:nvSpPr>
        <p:spPr bwMode="auto">
          <a:xfrm>
            <a:off x="3403601" y="1587734"/>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44" name="Oval 43">
            <a:extLst>
              <a:ext uri="{FF2B5EF4-FFF2-40B4-BE49-F238E27FC236}">
                <a16:creationId xmlns:a16="http://schemas.microsoft.com/office/drawing/2014/main" id="{F000D7DB-E96D-7347-AAC8-CD7DE65DAE2E}"/>
              </a:ext>
            </a:extLst>
          </p:cNvPr>
          <p:cNvSpPr>
            <a:spLocks noChangeArrowheads="1"/>
          </p:cNvSpPr>
          <p:nvPr/>
        </p:nvSpPr>
        <p:spPr bwMode="auto">
          <a:xfrm>
            <a:off x="5065713" y="354512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Text Box 44">
            <a:extLst>
              <a:ext uri="{FF2B5EF4-FFF2-40B4-BE49-F238E27FC236}">
                <a16:creationId xmlns:a16="http://schemas.microsoft.com/office/drawing/2014/main" id="{0B76EC57-4102-4A28-A7BB-5A54E52BAEE9}"/>
              </a:ext>
            </a:extLst>
          </p:cNvPr>
          <p:cNvSpPr txBox="1">
            <a:spLocks noChangeArrowheads="1"/>
          </p:cNvSpPr>
          <p:nvPr/>
        </p:nvSpPr>
        <p:spPr bwMode="auto">
          <a:xfrm>
            <a:off x="5140325" y="363084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46" name="Oval 45">
            <a:extLst>
              <a:ext uri="{FF2B5EF4-FFF2-40B4-BE49-F238E27FC236}">
                <a16:creationId xmlns:a16="http://schemas.microsoft.com/office/drawing/2014/main" id="{62E61E71-77D5-1A4A-0A31-44FF7B73B1DD}"/>
              </a:ext>
            </a:extLst>
          </p:cNvPr>
          <p:cNvSpPr>
            <a:spLocks noChangeArrowheads="1"/>
          </p:cNvSpPr>
          <p:nvPr/>
        </p:nvSpPr>
        <p:spPr bwMode="auto">
          <a:xfrm>
            <a:off x="5065713" y="28243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Text Box 46">
            <a:extLst>
              <a:ext uri="{FF2B5EF4-FFF2-40B4-BE49-F238E27FC236}">
                <a16:creationId xmlns:a16="http://schemas.microsoft.com/office/drawing/2014/main" id="{5F72475D-A9C0-EC00-132D-78F1B23764D5}"/>
              </a:ext>
            </a:extLst>
          </p:cNvPr>
          <p:cNvSpPr txBox="1">
            <a:spLocks noChangeArrowheads="1"/>
          </p:cNvSpPr>
          <p:nvPr/>
        </p:nvSpPr>
        <p:spPr bwMode="auto">
          <a:xfrm>
            <a:off x="5140325"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48" name="Oval 47">
            <a:extLst>
              <a:ext uri="{FF2B5EF4-FFF2-40B4-BE49-F238E27FC236}">
                <a16:creationId xmlns:a16="http://schemas.microsoft.com/office/drawing/2014/main" id="{78341F47-975E-8AF5-95E9-ED4B5C92860B}"/>
              </a:ext>
            </a:extLst>
          </p:cNvPr>
          <p:cNvSpPr>
            <a:spLocks noChangeArrowheads="1"/>
          </p:cNvSpPr>
          <p:nvPr/>
        </p:nvSpPr>
        <p:spPr bwMode="auto">
          <a:xfrm>
            <a:off x="5065713" y="210367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 name="Text Box 48">
            <a:extLst>
              <a:ext uri="{FF2B5EF4-FFF2-40B4-BE49-F238E27FC236}">
                <a16:creationId xmlns:a16="http://schemas.microsoft.com/office/drawing/2014/main" id="{6DC814D9-741C-9E1B-DF6F-2DBF5817ED45}"/>
              </a:ext>
            </a:extLst>
          </p:cNvPr>
          <p:cNvSpPr txBox="1">
            <a:spLocks noChangeArrowheads="1"/>
          </p:cNvSpPr>
          <p:nvPr/>
        </p:nvSpPr>
        <p:spPr bwMode="auto">
          <a:xfrm>
            <a:off x="5140325"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50" name="Oval 49">
            <a:extLst>
              <a:ext uri="{FF2B5EF4-FFF2-40B4-BE49-F238E27FC236}">
                <a16:creationId xmlns:a16="http://schemas.microsoft.com/office/drawing/2014/main" id="{EE181760-AE61-89B1-B286-13711A3B98F2}"/>
              </a:ext>
            </a:extLst>
          </p:cNvPr>
          <p:cNvSpPr>
            <a:spLocks noChangeArrowheads="1"/>
          </p:cNvSpPr>
          <p:nvPr/>
        </p:nvSpPr>
        <p:spPr bwMode="auto">
          <a:xfrm>
            <a:off x="3883025" y="282439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50">
            <a:extLst>
              <a:ext uri="{FF2B5EF4-FFF2-40B4-BE49-F238E27FC236}">
                <a16:creationId xmlns:a16="http://schemas.microsoft.com/office/drawing/2014/main" id="{76BDACAE-EFA8-5E3D-C9F8-A9FF1CCE061B}"/>
              </a:ext>
            </a:extLst>
          </p:cNvPr>
          <p:cNvSpPr txBox="1">
            <a:spLocks noChangeArrowheads="1"/>
          </p:cNvSpPr>
          <p:nvPr/>
        </p:nvSpPr>
        <p:spPr bwMode="auto">
          <a:xfrm>
            <a:off x="3957639" y="291012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52" name="Oval 51">
            <a:extLst>
              <a:ext uri="{FF2B5EF4-FFF2-40B4-BE49-F238E27FC236}">
                <a16:creationId xmlns:a16="http://schemas.microsoft.com/office/drawing/2014/main" id="{9353CD86-A5D9-102F-B2ED-90EC16EBF5D8}"/>
              </a:ext>
            </a:extLst>
          </p:cNvPr>
          <p:cNvSpPr>
            <a:spLocks noChangeArrowheads="1"/>
          </p:cNvSpPr>
          <p:nvPr/>
        </p:nvSpPr>
        <p:spPr bwMode="auto">
          <a:xfrm>
            <a:off x="3883025" y="210367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Text Box 52">
            <a:extLst>
              <a:ext uri="{FF2B5EF4-FFF2-40B4-BE49-F238E27FC236}">
                <a16:creationId xmlns:a16="http://schemas.microsoft.com/office/drawing/2014/main" id="{B3376739-EA5A-15FE-A78B-91A003A4CB36}"/>
              </a:ext>
            </a:extLst>
          </p:cNvPr>
          <p:cNvSpPr txBox="1">
            <a:spLocks noChangeArrowheads="1"/>
          </p:cNvSpPr>
          <p:nvPr/>
        </p:nvSpPr>
        <p:spPr bwMode="auto">
          <a:xfrm>
            <a:off x="3957639" y="218939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54" name="Line 53">
            <a:extLst>
              <a:ext uri="{FF2B5EF4-FFF2-40B4-BE49-F238E27FC236}">
                <a16:creationId xmlns:a16="http://schemas.microsoft.com/office/drawing/2014/main" id="{1ECD881F-1FBB-1B0C-0F3F-85EB062DCB55}"/>
              </a:ext>
            </a:extLst>
          </p:cNvPr>
          <p:cNvSpPr>
            <a:spLocks noChangeShapeType="1"/>
          </p:cNvSpPr>
          <p:nvPr/>
        </p:nvSpPr>
        <p:spPr bwMode="auto">
          <a:xfrm flipH="1">
            <a:off x="3095625" y="1816334"/>
            <a:ext cx="261938"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Line 54">
            <a:extLst>
              <a:ext uri="{FF2B5EF4-FFF2-40B4-BE49-F238E27FC236}">
                <a16:creationId xmlns:a16="http://schemas.microsoft.com/office/drawing/2014/main" id="{6DA755EF-83A1-4763-A93C-A3ED6353F7D7}"/>
              </a:ext>
            </a:extLst>
          </p:cNvPr>
          <p:cNvSpPr>
            <a:spLocks noChangeShapeType="1"/>
          </p:cNvSpPr>
          <p:nvPr/>
        </p:nvSpPr>
        <p:spPr bwMode="auto">
          <a:xfrm>
            <a:off x="3751264" y="1816334"/>
            <a:ext cx="2619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55">
            <a:extLst>
              <a:ext uri="{FF2B5EF4-FFF2-40B4-BE49-F238E27FC236}">
                <a16:creationId xmlns:a16="http://schemas.microsoft.com/office/drawing/2014/main" id="{F60688F5-25DF-1424-6A12-5809EF209427}"/>
              </a:ext>
            </a:extLst>
          </p:cNvPr>
          <p:cNvSpPr>
            <a:spLocks noChangeArrowheads="1"/>
          </p:cNvSpPr>
          <p:nvPr/>
        </p:nvSpPr>
        <p:spPr bwMode="auto">
          <a:xfrm>
            <a:off x="4421188" y="15289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Text Box 56">
            <a:extLst>
              <a:ext uri="{FF2B5EF4-FFF2-40B4-BE49-F238E27FC236}">
                <a16:creationId xmlns:a16="http://schemas.microsoft.com/office/drawing/2014/main" id="{4F8D3579-2D40-650F-D40F-8CADC6D9EDED}"/>
              </a:ext>
            </a:extLst>
          </p:cNvPr>
          <p:cNvSpPr txBox="1">
            <a:spLocks noChangeArrowheads="1"/>
          </p:cNvSpPr>
          <p:nvPr/>
        </p:nvSpPr>
        <p:spPr bwMode="auto">
          <a:xfrm>
            <a:off x="4511675" y="1614721"/>
            <a:ext cx="41433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58" name="Line 57">
            <a:extLst>
              <a:ext uri="{FF2B5EF4-FFF2-40B4-BE49-F238E27FC236}">
                <a16:creationId xmlns:a16="http://schemas.microsoft.com/office/drawing/2014/main" id="{55079AC6-66B7-0009-C1CC-EDAFD4056717}"/>
              </a:ext>
            </a:extLst>
          </p:cNvPr>
          <p:cNvSpPr>
            <a:spLocks noChangeShapeType="1"/>
          </p:cNvSpPr>
          <p:nvPr/>
        </p:nvSpPr>
        <p:spPr bwMode="auto">
          <a:xfrm flipH="1">
            <a:off x="4144964" y="1816334"/>
            <a:ext cx="276225"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58">
            <a:extLst>
              <a:ext uri="{FF2B5EF4-FFF2-40B4-BE49-F238E27FC236}">
                <a16:creationId xmlns:a16="http://schemas.microsoft.com/office/drawing/2014/main" id="{F637AB8F-0EFD-C1B6-501B-AD7DE61D0EBC}"/>
              </a:ext>
            </a:extLst>
          </p:cNvPr>
          <p:cNvSpPr>
            <a:spLocks noChangeShapeType="1"/>
          </p:cNvSpPr>
          <p:nvPr/>
        </p:nvSpPr>
        <p:spPr bwMode="auto">
          <a:xfrm>
            <a:off x="4833939" y="1816334"/>
            <a:ext cx="4143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59">
            <a:extLst>
              <a:ext uri="{FF2B5EF4-FFF2-40B4-BE49-F238E27FC236}">
                <a16:creationId xmlns:a16="http://schemas.microsoft.com/office/drawing/2014/main" id="{08937CEF-2682-2E3D-DA3F-C4F1B1F7D404}"/>
              </a:ext>
            </a:extLst>
          </p:cNvPr>
          <p:cNvSpPr>
            <a:spLocks noChangeShapeType="1"/>
          </p:cNvSpPr>
          <p:nvPr/>
        </p:nvSpPr>
        <p:spPr bwMode="auto">
          <a:xfrm>
            <a:off x="3036888"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60">
            <a:extLst>
              <a:ext uri="{FF2B5EF4-FFF2-40B4-BE49-F238E27FC236}">
                <a16:creationId xmlns:a16="http://schemas.microsoft.com/office/drawing/2014/main" id="{1D3615D4-6564-4BF5-192C-87A4EA5687FC}"/>
              </a:ext>
            </a:extLst>
          </p:cNvPr>
          <p:cNvSpPr>
            <a:spLocks noChangeShapeType="1"/>
          </p:cNvSpPr>
          <p:nvPr/>
        </p:nvSpPr>
        <p:spPr bwMode="auto">
          <a:xfrm>
            <a:off x="4094163"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61">
            <a:extLst>
              <a:ext uri="{FF2B5EF4-FFF2-40B4-BE49-F238E27FC236}">
                <a16:creationId xmlns:a16="http://schemas.microsoft.com/office/drawing/2014/main" id="{A5EBB75F-708D-7E31-D134-7BE6CBCEAEE7}"/>
              </a:ext>
            </a:extLst>
          </p:cNvPr>
          <p:cNvSpPr>
            <a:spLocks noChangeShapeType="1"/>
          </p:cNvSpPr>
          <p:nvPr/>
        </p:nvSpPr>
        <p:spPr bwMode="auto">
          <a:xfrm>
            <a:off x="5273675"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2">
            <a:extLst>
              <a:ext uri="{FF2B5EF4-FFF2-40B4-BE49-F238E27FC236}">
                <a16:creationId xmlns:a16="http://schemas.microsoft.com/office/drawing/2014/main" id="{25BEBE17-1573-0450-B034-558EB615B615}"/>
              </a:ext>
            </a:extLst>
          </p:cNvPr>
          <p:cNvSpPr>
            <a:spLocks noChangeShapeType="1"/>
          </p:cNvSpPr>
          <p:nvPr/>
        </p:nvSpPr>
        <p:spPr bwMode="auto">
          <a:xfrm>
            <a:off x="5273675" y="325619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63">
            <a:extLst>
              <a:ext uri="{FF2B5EF4-FFF2-40B4-BE49-F238E27FC236}">
                <a16:creationId xmlns:a16="http://schemas.microsoft.com/office/drawing/2014/main" id="{C79F3D1E-BF13-69E0-15C2-623917DB6CAB}"/>
              </a:ext>
            </a:extLst>
          </p:cNvPr>
          <p:cNvSpPr>
            <a:spLocks noChangeArrowheads="1"/>
          </p:cNvSpPr>
          <p:nvPr/>
        </p:nvSpPr>
        <p:spPr bwMode="auto">
          <a:xfrm>
            <a:off x="2306639" y="1528995"/>
            <a:ext cx="415925"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Text Box 64">
            <a:extLst>
              <a:ext uri="{FF2B5EF4-FFF2-40B4-BE49-F238E27FC236}">
                <a16:creationId xmlns:a16="http://schemas.microsoft.com/office/drawing/2014/main" id="{E744EF08-3976-20F7-77BB-07B3592F8C63}"/>
              </a:ext>
            </a:extLst>
          </p:cNvPr>
          <p:cNvSpPr txBox="1">
            <a:spLocks noChangeArrowheads="1"/>
          </p:cNvSpPr>
          <p:nvPr/>
        </p:nvSpPr>
        <p:spPr bwMode="auto">
          <a:xfrm>
            <a:off x="2386014" y="1614721"/>
            <a:ext cx="4159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66" name="Line 65">
            <a:extLst>
              <a:ext uri="{FF2B5EF4-FFF2-40B4-BE49-F238E27FC236}">
                <a16:creationId xmlns:a16="http://schemas.microsoft.com/office/drawing/2014/main" id="{8A79EB56-9F02-B112-3678-F727A11EBD2E}"/>
              </a:ext>
            </a:extLst>
          </p:cNvPr>
          <p:cNvSpPr>
            <a:spLocks noChangeShapeType="1"/>
          </p:cNvSpPr>
          <p:nvPr/>
        </p:nvSpPr>
        <p:spPr bwMode="auto">
          <a:xfrm>
            <a:off x="2722564" y="1816334"/>
            <a:ext cx="2746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7" name="Group 66">
            <a:extLst>
              <a:ext uri="{FF2B5EF4-FFF2-40B4-BE49-F238E27FC236}">
                <a16:creationId xmlns:a16="http://schemas.microsoft.com/office/drawing/2014/main" id="{26C107F8-47B5-058E-333B-6216FA0904EA}"/>
              </a:ext>
            </a:extLst>
          </p:cNvPr>
          <p:cNvGrpSpPr>
            <a:grpSpLocks/>
          </p:cNvGrpSpPr>
          <p:nvPr/>
        </p:nvGrpSpPr>
        <p:grpSpPr bwMode="auto">
          <a:xfrm>
            <a:off x="4286251" y="1413109"/>
            <a:ext cx="4143375" cy="2028825"/>
            <a:chOff x="1644" y="711"/>
            <a:chExt cx="2465" cy="1207"/>
          </a:xfrm>
        </p:grpSpPr>
        <p:sp>
          <p:nvSpPr>
            <p:cNvPr id="68" name="Oval 67">
              <a:extLst>
                <a:ext uri="{FF2B5EF4-FFF2-40B4-BE49-F238E27FC236}">
                  <a16:creationId xmlns:a16="http://schemas.microsoft.com/office/drawing/2014/main" id="{0EA83C35-87CF-C738-8B86-1B7906C9B935}"/>
                </a:ext>
              </a:extLst>
            </p:cNvPr>
            <p:cNvSpPr>
              <a:spLocks noChangeArrowheads="1"/>
            </p:cNvSpPr>
            <p:nvPr/>
          </p:nvSpPr>
          <p:spPr bwMode="auto">
            <a:xfrm>
              <a:off x="1644" y="711"/>
              <a:ext cx="411" cy="410"/>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69" name="Oval 68">
              <a:extLst>
                <a:ext uri="{FF2B5EF4-FFF2-40B4-BE49-F238E27FC236}">
                  <a16:creationId xmlns:a16="http://schemas.microsoft.com/office/drawing/2014/main" id="{FAD9E79B-3A92-1E35-86CD-1D16E045C123}"/>
                </a:ext>
              </a:extLst>
            </p:cNvPr>
            <p:cNvSpPr>
              <a:spLocks noChangeArrowheads="1"/>
            </p:cNvSpPr>
            <p:nvPr/>
          </p:nvSpPr>
          <p:spPr bwMode="auto">
            <a:xfrm>
              <a:off x="3698" y="1508"/>
              <a:ext cx="411" cy="410"/>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grpSp>
      <p:sp>
        <p:nvSpPr>
          <p:cNvPr id="70" name="Oval 69">
            <a:extLst>
              <a:ext uri="{FF2B5EF4-FFF2-40B4-BE49-F238E27FC236}">
                <a16:creationId xmlns:a16="http://schemas.microsoft.com/office/drawing/2014/main" id="{E55FB475-18D8-7884-A83A-786BDCE9AD83}"/>
              </a:ext>
            </a:extLst>
          </p:cNvPr>
          <p:cNvSpPr>
            <a:spLocks noChangeArrowheads="1"/>
          </p:cNvSpPr>
          <p:nvPr/>
        </p:nvSpPr>
        <p:spPr bwMode="auto">
          <a:xfrm>
            <a:off x="2182813" y="1398821"/>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71" name="Oval 70">
            <a:extLst>
              <a:ext uri="{FF2B5EF4-FFF2-40B4-BE49-F238E27FC236}">
                <a16:creationId xmlns:a16="http://schemas.microsoft.com/office/drawing/2014/main" id="{E0A05D0C-B04C-F283-4352-9F9DDA279E31}"/>
              </a:ext>
            </a:extLst>
          </p:cNvPr>
          <p:cNvSpPr>
            <a:spLocks noChangeArrowheads="1"/>
          </p:cNvSpPr>
          <p:nvPr/>
        </p:nvSpPr>
        <p:spPr bwMode="auto">
          <a:xfrm>
            <a:off x="6167438" y="143374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72" name="Rectangle 71">
            <a:extLst>
              <a:ext uri="{FF2B5EF4-FFF2-40B4-BE49-F238E27FC236}">
                <a16:creationId xmlns:a16="http://schemas.microsoft.com/office/drawing/2014/main" id="{54841AF1-8564-A8C0-8119-F3C58B56A7B2}"/>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A</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J</a:t>
            </a:r>
            <a:r>
              <a:rPr lang="de-DE" altLang="en-US" i="1"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represenation</a:t>
            </a:r>
          </a:p>
        </p:txBody>
      </p:sp>
      <p:sp>
        <p:nvSpPr>
          <p:cNvPr id="3" name="Text Box 64">
            <a:extLst>
              <a:ext uri="{FF2B5EF4-FFF2-40B4-BE49-F238E27FC236}">
                <a16:creationId xmlns:a16="http://schemas.microsoft.com/office/drawing/2014/main" id="{450C7256-7DB4-D2E0-C9F7-3306F4977F96}"/>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380433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dissolve">
                                      <p:cBhvr>
                                        <p:cTn id="7" dur="500"/>
                                        <p:tgtEl>
                                          <p:spTgt spid="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4">
                                            <p:txEl>
                                              <p:pRg st="1" end="1"/>
                                            </p:txEl>
                                          </p:spTgt>
                                        </p:tgtEl>
                                        <p:attrNameLst>
                                          <p:attrName>style.visibility</p:attrName>
                                        </p:attrNameLst>
                                      </p:cBhvr>
                                      <p:to>
                                        <p:strVal val="visible"/>
                                      </p:to>
                                    </p:set>
                                    <p:animEffect transition="in" filter="dissolve">
                                      <p:cBhvr>
                                        <p:cTn id="12" dur="500"/>
                                        <p:tgtEl>
                                          <p:spTgt spid="3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dissolv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dissolve">
                                      <p:cBhvr>
                                        <p:cTn id="22" dur="500"/>
                                        <p:tgtEl>
                                          <p:spTgt spid="37"/>
                                        </p:tgtEl>
                                      </p:cBhvr>
                                    </p:animEffect>
                                  </p:childTnLst>
                                </p:cTn>
                              </p:par>
                              <p:par>
                                <p:cTn id="23" presetID="9" presetClass="entr" presetSubtype="0" fill="hold" nodeType="withEffect">
                                  <p:stCondLst>
                                    <p:cond delay="0"/>
                                  </p:stCondLst>
                                  <p:childTnLst>
                                    <p:set>
                                      <p:cBhvr>
                                        <p:cTn id="24" dur="1" fill="hold">
                                          <p:stCondLst>
                                            <p:cond delay="0"/>
                                          </p:stCondLst>
                                        </p:cTn>
                                        <p:tgtEl>
                                          <p:spTgt spid="70"/>
                                        </p:tgtEl>
                                        <p:attrNameLst>
                                          <p:attrName>style.visibility</p:attrName>
                                        </p:attrNameLst>
                                      </p:cBhvr>
                                      <p:to>
                                        <p:strVal val="visible"/>
                                      </p:to>
                                    </p:set>
                                    <p:animEffect transition="in" filter="dissolve">
                                      <p:cBhvr>
                                        <p:cTn id="25" dur="500"/>
                                        <p:tgtEl>
                                          <p:spTgt spid="70"/>
                                        </p:tgtEl>
                                      </p:cBhvr>
                                    </p:animEffect>
                                  </p:childTnLst>
                                </p:cTn>
                              </p:par>
                              <p:par>
                                <p:cTn id="26" presetID="9" presetClass="entr" presetSubtype="0" fill="hold" nodeType="with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dissolve">
                                      <p:cBhvr>
                                        <p:cTn id="28" dur="500"/>
                                        <p:tgtEl>
                                          <p:spTgt spid="71"/>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dissolve">
                                      <p:cBhvr>
                                        <p:cTn id="33" dur="500"/>
                                        <p:tgtEl>
                                          <p:spTgt spid="36"/>
                                        </p:tgtEl>
                                      </p:cBhvr>
                                    </p:animEffect>
                                  </p:childTnLst>
                                </p:cTn>
                              </p:par>
                              <p:par>
                                <p:cTn id="34" presetID="9" presetClass="entr" presetSubtype="0" fill="hold" nodeType="withEffect">
                                  <p:stCondLst>
                                    <p:cond delay="0"/>
                                  </p:stCondLst>
                                  <p:childTnLst>
                                    <p:set>
                                      <p:cBhvr>
                                        <p:cTn id="35" dur="1" fill="hold">
                                          <p:stCondLst>
                                            <p:cond delay="0"/>
                                          </p:stCondLst>
                                        </p:cTn>
                                        <p:tgtEl>
                                          <p:spTgt spid="67"/>
                                        </p:tgtEl>
                                        <p:attrNameLst>
                                          <p:attrName>style.visibility</p:attrName>
                                        </p:attrNameLst>
                                      </p:cBhvr>
                                      <p:to>
                                        <p:strVal val="visible"/>
                                      </p:to>
                                    </p:set>
                                    <p:animEffect transition="in" filter="dissolve">
                                      <p:cBhvr>
                                        <p:cTn id="36" dur="500"/>
                                        <p:tgtEl>
                                          <p:spTgt spid="67"/>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72"/>
                                        </p:tgtEl>
                                        <p:attrNameLst>
                                          <p:attrName>style.visibility</p:attrName>
                                        </p:attrNameLst>
                                      </p:cBhvr>
                                      <p:to>
                                        <p:strVal val="visible"/>
                                      </p:to>
                                    </p:set>
                                    <p:animEffect transition="in" filter="dissolve">
                                      <p:cBhvr>
                                        <p:cTn id="41" dur="500"/>
                                        <p:tgtEl>
                                          <p:spTgt spid="72"/>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xit" presetSubtype="4" fill="hold" nodeType="clickEffect">
                                  <p:stCondLst>
                                    <p:cond delay="0"/>
                                  </p:stCondLst>
                                  <p:childTnLst>
                                    <p:anim calcmode="lin" valueType="num">
                                      <p:cBhvr additive="base">
                                        <p:cTn id="45" dur="500"/>
                                        <p:tgtEl>
                                          <p:spTgt spid="64"/>
                                        </p:tgtEl>
                                        <p:attrNameLst>
                                          <p:attrName>ppt_x</p:attrName>
                                        </p:attrNameLst>
                                      </p:cBhvr>
                                      <p:tavLst>
                                        <p:tav tm="0">
                                          <p:val>
                                            <p:strVal val="ppt_x"/>
                                          </p:val>
                                        </p:tav>
                                        <p:tav tm="100000">
                                          <p:val>
                                            <p:strVal val="ppt_x"/>
                                          </p:val>
                                        </p:tav>
                                      </p:tavLst>
                                    </p:anim>
                                    <p:anim calcmode="lin" valueType="num">
                                      <p:cBhvr additive="base">
                                        <p:cTn id="46" dur="500"/>
                                        <p:tgtEl>
                                          <p:spTgt spid="64"/>
                                        </p:tgtEl>
                                        <p:attrNameLst>
                                          <p:attrName>ppt_y</p:attrName>
                                        </p:attrNameLst>
                                      </p:cBhvr>
                                      <p:tavLst>
                                        <p:tav tm="0">
                                          <p:val>
                                            <p:strVal val="ppt_y"/>
                                          </p:val>
                                        </p:tav>
                                        <p:tav tm="100000">
                                          <p:val>
                                            <p:strVal val="1+ppt_h/2"/>
                                          </p:val>
                                        </p:tav>
                                      </p:tavLst>
                                    </p:anim>
                                    <p:set>
                                      <p:cBhvr>
                                        <p:cTn id="47" dur="1" fill="hold">
                                          <p:stCondLst>
                                            <p:cond delay="499"/>
                                          </p:stCondLst>
                                        </p:cTn>
                                        <p:tgtEl>
                                          <p:spTgt spid="64"/>
                                        </p:tgtEl>
                                        <p:attrNameLst>
                                          <p:attrName>style.visibility</p:attrName>
                                        </p:attrNameLst>
                                      </p:cBhvr>
                                      <p:to>
                                        <p:strVal val="hidden"/>
                                      </p:to>
                                    </p:set>
                                  </p:childTnLst>
                                </p:cTn>
                              </p:par>
                              <p:par>
                                <p:cTn id="48" presetID="2" presetClass="exit" presetSubtype="4" fill="hold" grpId="0" nodeType="withEffect">
                                  <p:stCondLst>
                                    <p:cond delay="0"/>
                                  </p:stCondLst>
                                  <p:childTnLst>
                                    <p:anim calcmode="lin" valueType="num">
                                      <p:cBhvr additive="base">
                                        <p:cTn id="49" dur="500"/>
                                        <p:tgtEl>
                                          <p:spTgt spid="65"/>
                                        </p:tgtEl>
                                        <p:attrNameLst>
                                          <p:attrName>ppt_x</p:attrName>
                                        </p:attrNameLst>
                                      </p:cBhvr>
                                      <p:tavLst>
                                        <p:tav tm="0">
                                          <p:val>
                                            <p:strVal val="ppt_x"/>
                                          </p:val>
                                        </p:tav>
                                        <p:tav tm="100000">
                                          <p:val>
                                            <p:strVal val="ppt_x"/>
                                          </p:val>
                                        </p:tav>
                                      </p:tavLst>
                                    </p:anim>
                                    <p:anim calcmode="lin" valueType="num">
                                      <p:cBhvr additive="base">
                                        <p:cTn id="50" dur="500"/>
                                        <p:tgtEl>
                                          <p:spTgt spid="65"/>
                                        </p:tgtEl>
                                        <p:attrNameLst>
                                          <p:attrName>ppt_y</p:attrName>
                                        </p:attrNameLst>
                                      </p:cBhvr>
                                      <p:tavLst>
                                        <p:tav tm="0">
                                          <p:val>
                                            <p:strVal val="ppt_y"/>
                                          </p:val>
                                        </p:tav>
                                        <p:tav tm="100000">
                                          <p:val>
                                            <p:strVal val="1+ppt_h/2"/>
                                          </p:val>
                                        </p:tav>
                                      </p:tavLst>
                                    </p:anim>
                                    <p:set>
                                      <p:cBhvr>
                                        <p:cTn id="51" dur="1" fill="hold">
                                          <p:stCondLst>
                                            <p:cond delay="499"/>
                                          </p:stCondLst>
                                        </p:cTn>
                                        <p:tgtEl>
                                          <p:spTgt spid="65"/>
                                        </p:tgtEl>
                                        <p:attrNameLst>
                                          <p:attrName>style.visibility</p:attrName>
                                        </p:attrNameLst>
                                      </p:cBhvr>
                                      <p:to>
                                        <p:strVal val="hidden"/>
                                      </p:to>
                                    </p:set>
                                  </p:childTnLst>
                                </p:cTn>
                              </p:par>
                              <p:par>
                                <p:cTn id="52" presetID="2" presetClass="exit" presetSubtype="4" fill="hold" nodeType="withEffect">
                                  <p:stCondLst>
                                    <p:cond delay="0"/>
                                  </p:stCondLst>
                                  <p:childTnLst>
                                    <p:anim calcmode="lin" valueType="num">
                                      <p:cBhvr additive="base">
                                        <p:cTn id="53" dur="500"/>
                                        <p:tgtEl>
                                          <p:spTgt spid="66"/>
                                        </p:tgtEl>
                                        <p:attrNameLst>
                                          <p:attrName>ppt_x</p:attrName>
                                        </p:attrNameLst>
                                      </p:cBhvr>
                                      <p:tavLst>
                                        <p:tav tm="0">
                                          <p:val>
                                            <p:strVal val="ppt_x"/>
                                          </p:val>
                                        </p:tav>
                                        <p:tav tm="100000">
                                          <p:val>
                                            <p:strVal val="ppt_x"/>
                                          </p:val>
                                        </p:tav>
                                      </p:tavLst>
                                    </p:anim>
                                    <p:anim calcmode="lin" valueType="num">
                                      <p:cBhvr additive="base">
                                        <p:cTn id="54" dur="500"/>
                                        <p:tgtEl>
                                          <p:spTgt spid="66"/>
                                        </p:tgtEl>
                                        <p:attrNameLst>
                                          <p:attrName>ppt_y</p:attrName>
                                        </p:attrNameLst>
                                      </p:cBhvr>
                                      <p:tavLst>
                                        <p:tav tm="0">
                                          <p:val>
                                            <p:strVal val="ppt_y"/>
                                          </p:val>
                                        </p:tav>
                                        <p:tav tm="100000">
                                          <p:val>
                                            <p:strVal val="1+ppt_h/2"/>
                                          </p:val>
                                        </p:tav>
                                      </p:tavLst>
                                    </p:anim>
                                    <p:set>
                                      <p:cBhvr>
                                        <p:cTn id="55" dur="1" fill="hold">
                                          <p:stCondLst>
                                            <p:cond delay="499"/>
                                          </p:stCondLst>
                                        </p:cTn>
                                        <p:tgtEl>
                                          <p:spTgt spid="66"/>
                                        </p:tgtEl>
                                        <p:attrNameLst>
                                          <p:attrName>style.visibility</p:attrName>
                                        </p:attrNameLst>
                                      </p:cBhvr>
                                      <p:to>
                                        <p:strVal val="hidden"/>
                                      </p:to>
                                    </p:set>
                                  </p:childTnLst>
                                </p:cTn>
                              </p:par>
                              <p:par>
                                <p:cTn id="56" presetID="2" presetClass="exit" presetSubtype="4" fill="hold" nodeType="withEffect">
                                  <p:stCondLst>
                                    <p:cond delay="0"/>
                                  </p:stCondLst>
                                  <p:childTnLst>
                                    <p:anim calcmode="lin" valueType="num">
                                      <p:cBhvr additive="base">
                                        <p:cTn id="57" dur="500"/>
                                        <p:tgtEl>
                                          <p:spTgt spid="70"/>
                                        </p:tgtEl>
                                        <p:attrNameLst>
                                          <p:attrName>ppt_x</p:attrName>
                                        </p:attrNameLst>
                                      </p:cBhvr>
                                      <p:tavLst>
                                        <p:tav tm="0">
                                          <p:val>
                                            <p:strVal val="ppt_x"/>
                                          </p:val>
                                        </p:tav>
                                        <p:tav tm="100000">
                                          <p:val>
                                            <p:strVal val="ppt_x"/>
                                          </p:val>
                                        </p:tav>
                                      </p:tavLst>
                                    </p:anim>
                                    <p:anim calcmode="lin" valueType="num">
                                      <p:cBhvr additive="base">
                                        <p:cTn id="58" dur="500"/>
                                        <p:tgtEl>
                                          <p:spTgt spid="70"/>
                                        </p:tgtEl>
                                        <p:attrNameLst>
                                          <p:attrName>ppt_y</p:attrName>
                                        </p:attrNameLst>
                                      </p:cBhvr>
                                      <p:tavLst>
                                        <p:tav tm="0">
                                          <p:val>
                                            <p:strVal val="ppt_y"/>
                                          </p:val>
                                        </p:tav>
                                        <p:tav tm="100000">
                                          <p:val>
                                            <p:strVal val="1+ppt_h/2"/>
                                          </p:val>
                                        </p:tav>
                                      </p:tavLst>
                                    </p:anim>
                                    <p:set>
                                      <p:cBhvr>
                                        <p:cTn id="59" dur="1" fill="hold">
                                          <p:stCondLst>
                                            <p:cond delay="499"/>
                                          </p:stCondLst>
                                        </p:cTn>
                                        <p:tgtEl>
                                          <p:spTgt spid="70"/>
                                        </p:tgtEl>
                                        <p:attrNameLst>
                                          <p:attrName>style.visibility</p:attrName>
                                        </p:attrNameLst>
                                      </p:cBhvr>
                                      <p:to>
                                        <p:strVal val="hidden"/>
                                      </p:to>
                                    </p:set>
                                  </p:childTnLst>
                                </p:cTn>
                              </p:par>
                              <p:par>
                                <p:cTn id="60" presetID="2" presetClass="exit" presetSubtype="4" fill="hold" nodeType="withEffect">
                                  <p:stCondLst>
                                    <p:cond delay="0"/>
                                  </p:stCondLst>
                                  <p:childTnLst>
                                    <p:anim calcmode="lin" valueType="num">
                                      <p:cBhvr additive="base">
                                        <p:cTn id="61" dur="500"/>
                                        <p:tgtEl>
                                          <p:spTgt spid="56"/>
                                        </p:tgtEl>
                                        <p:attrNameLst>
                                          <p:attrName>ppt_x</p:attrName>
                                        </p:attrNameLst>
                                      </p:cBhvr>
                                      <p:tavLst>
                                        <p:tav tm="0">
                                          <p:val>
                                            <p:strVal val="ppt_x"/>
                                          </p:val>
                                        </p:tav>
                                        <p:tav tm="100000">
                                          <p:val>
                                            <p:strVal val="ppt_x"/>
                                          </p:val>
                                        </p:tav>
                                      </p:tavLst>
                                    </p:anim>
                                    <p:anim calcmode="lin" valueType="num">
                                      <p:cBhvr additive="base">
                                        <p:cTn id="62" dur="500"/>
                                        <p:tgtEl>
                                          <p:spTgt spid="56"/>
                                        </p:tgtEl>
                                        <p:attrNameLst>
                                          <p:attrName>ppt_y</p:attrName>
                                        </p:attrNameLst>
                                      </p:cBhvr>
                                      <p:tavLst>
                                        <p:tav tm="0">
                                          <p:val>
                                            <p:strVal val="ppt_y"/>
                                          </p:val>
                                        </p:tav>
                                        <p:tav tm="100000">
                                          <p:val>
                                            <p:strVal val="1+ppt_h/2"/>
                                          </p:val>
                                        </p:tav>
                                      </p:tavLst>
                                    </p:anim>
                                    <p:set>
                                      <p:cBhvr>
                                        <p:cTn id="63" dur="1" fill="hold">
                                          <p:stCondLst>
                                            <p:cond delay="499"/>
                                          </p:stCondLst>
                                        </p:cTn>
                                        <p:tgtEl>
                                          <p:spTgt spid="56"/>
                                        </p:tgtEl>
                                        <p:attrNameLst>
                                          <p:attrName>style.visibility</p:attrName>
                                        </p:attrNameLst>
                                      </p:cBhvr>
                                      <p:to>
                                        <p:strVal val="hidden"/>
                                      </p:to>
                                    </p:set>
                                  </p:childTnLst>
                                </p:cTn>
                              </p:par>
                              <p:par>
                                <p:cTn id="64" presetID="2" presetClass="exit" presetSubtype="4" fill="hold" grpId="0" nodeType="withEffect">
                                  <p:stCondLst>
                                    <p:cond delay="0"/>
                                  </p:stCondLst>
                                  <p:childTnLst>
                                    <p:anim calcmode="lin" valueType="num">
                                      <p:cBhvr additive="base">
                                        <p:cTn id="65" dur="500"/>
                                        <p:tgtEl>
                                          <p:spTgt spid="57"/>
                                        </p:tgtEl>
                                        <p:attrNameLst>
                                          <p:attrName>ppt_x</p:attrName>
                                        </p:attrNameLst>
                                      </p:cBhvr>
                                      <p:tavLst>
                                        <p:tav tm="0">
                                          <p:val>
                                            <p:strVal val="ppt_x"/>
                                          </p:val>
                                        </p:tav>
                                        <p:tav tm="100000">
                                          <p:val>
                                            <p:strVal val="ppt_x"/>
                                          </p:val>
                                        </p:tav>
                                      </p:tavLst>
                                    </p:anim>
                                    <p:anim calcmode="lin" valueType="num">
                                      <p:cBhvr additive="base">
                                        <p:cTn id="66" dur="500"/>
                                        <p:tgtEl>
                                          <p:spTgt spid="57"/>
                                        </p:tgtEl>
                                        <p:attrNameLst>
                                          <p:attrName>ppt_y</p:attrName>
                                        </p:attrNameLst>
                                      </p:cBhvr>
                                      <p:tavLst>
                                        <p:tav tm="0">
                                          <p:val>
                                            <p:strVal val="ppt_y"/>
                                          </p:val>
                                        </p:tav>
                                        <p:tav tm="100000">
                                          <p:val>
                                            <p:strVal val="1+ppt_h/2"/>
                                          </p:val>
                                        </p:tav>
                                      </p:tavLst>
                                    </p:anim>
                                    <p:set>
                                      <p:cBhvr>
                                        <p:cTn id="67" dur="1" fill="hold">
                                          <p:stCondLst>
                                            <p:cond delay="499"/>
                                          </p:stCondLst>
                                        </p:cTn>
                                        <p:tgtEl>
                                          <p:spTgt spid="57"/>
                                        </p:tgtEl>
                                        <p:attrNameLst>
                                          <p:attrName>style.visibility</p:attrName>
                                        </p:attrNameLst>
                                      </p:cBhvr>
                                      <p:to>
                                        <p:strVal val="hidden"/>
                                      </p:to>
                                    </p:set>
                                  </p:childTnLst>
                                </p:cTn>
                              </p:par>
                              <p:par>
                                <p:cTn id="68" presetID="2" presetClass="exit" presetSubtype="4" fill="hold" nodeType="withEffect">
                                  <p:stCondLst>
                                    <p:cond delay="0"/>
                                  </p:stCondLst>
                                  <p:childTnLst>
                                    <p:anim calcmode="lin" valueType="num">
                                      <p:cBhvr additive="base">
                                        <p:cTn id="69" dur="500"/>
                                        <p:tgtEl>
                                          <p:spTgt spid="58"/>
                                        </p:tgtEl>
                                        <p:attrNameLst>
                                          <p:attrName>ppt_x</p:attrName>
                                        </p:attrNameLst>
                                      </p:cBhvr>
                                      <p:tavLst>
                                        <p:tav tm="0">
                                          <p:val>
                                            <p:strVal val="ppt_x"/>
                                          </p:val>
                                        </p:tav>
                                        <p:tav tm="100000">
                                          <p:val>
                                            <p:strVal val="ppt_x"/>
                                          </p:val>
                                        </p:tav>
                                      </p:tavLst>
                                    </p:anim>
                                    <p:anim calcmode="lin" valueType="num">
                                      <p:cBhvr additive="base">
                                        <p:cTn id="70" dur="500"/>
                                        <p:tgtEl>
                                          <p:spTgt spid="58"/>
                                        </p:tgtEl>
                                        <p:attrNameLst>
                                          <p:attrName>ppt_y</p:attrName>
                                        </p:attrNameLst>
                                      </p:cBhvr>
                                      <p:tavLst>
                                        <p:tav tm="0">
                                          <p:val>
                                            <p:strVal val="ppt_y"/>
                                          </p:val>
                                        </p:tav>
                                        <p:tav tm="100000">
                                          <p:val>
                                            <p:strVal val="1+ppt_h/2"/>
                                          </p:val>
                                        </p:tav>
                                      </p:tavLst>
                                    </p:anim>
                                    <p:set>
                                      <p:cBhvr>
                                        <p:cTn id="71" dur="1" fill="hold">
                                          <p:stCondLst>
                                            <p:cond delay="499"/>
                                          </p:stCondLst>
                                        </p:cTn>
                                        <p:tgtEl>
                                          <p:spTgt spid="58"/>
                                        </p:tgtEl>
                                        <p:attrNameLst>
                                          <p:attrName>style.visibility</p:attrName>
                                        </p:attrNameLst>
                                      </p:cBhvr>
                                      <p:to>
                                        <p:strVal val="hidden"/>
                                      </p:to>
                                    </p:set>
                                  </p:childTnLst>
                                </p:cTn>
                              </p:par>
                              <p:par>
                                <p:cTn id="72" presetID="2" presetClass="exit" presetSubtype="4" fill="hold" nodeType="withEffect">
                                  <p:stCondLst>
                                    <p:cond delay="0"/>
                                  </p:stCondLst>
                                  <p:childTnLst>
                                    <p:anim calcmode="lin" valueType="num">
                                      <p:cBhvr additive="base">
                                        <p:cTn id="73" dur="500"/>
                                        <p:tgtEl>
                                          <p:spTgt spid="59"/>
                                        </p:tgtEl>
                                        <p:attrNameLst>
                                          <p:attrName>ppt_x</p:attrName>
                                        </p:attrNameLst>
                                      </p:cBhvr>
                                      <p:tavLst>
                                        <p:tav tm="0">
                                          <p:val>
                                            <p:strVal val="ppt_x"/>
                                          </p:val>
                                        </p:tav>
                                        <p:tav tm="100000">
                                          <p:val>
                                            <p:strVal val="ppt_x"/>
                                          </p:val>
                                        </p:tav>
                                      </p:tavLst>
                                    </p:anim>
                                    <p:anim calcmode="lin" valueType="num">
                                      <p:cBhvr additive="base">
                                        <p:cTn id="74" dur="500"/>
                                        <p:tgtEl>
                                          <p:spTgt spid="59"/>
                                        </p:tgtEl>
                                        <p:attrNameLst>
                                          <p:attrName>ppt_y</p:attrName>
                                        </p:attrNameLst>
                                      </p:cBhvr>
                                      <p:tavLst>
                                        <p:tav tm="0">
                                          <p:val>
                                            <p:strVal val="ppt_y"/>
                                          </p:val>
                                        </p:tav>
                                        <p:tav tm="100000">
                                          <p:val>
                                            <p:strVal val="1+ppt_h/2"/>
                                          </p:val>
                                        </p:tav>
                                      </p:tavLst>
                                    </p:anim>
                                    <p:set>
                                      <p:cBhvr>
                                        <p:cTn id="75" dur="1" fill="hold">
                                          <p:stCondLst>
                                            <p:cond delay="499"/>
                                          </p:stCondLst>
                                        </p:cTn>
                                        <p:tgtEl>
                                          <p:spTgt spid="59"/>
                                        </p:tgtEl>
                                        <p:attrNameLst>
                                          <p:attrName>style.visibility</p:attrName>
                                        </p:attrNameLst>
                                      </p:cBhvr>
                                      <p:to>
                                        <p:strVal val="hidden"/>
                                      </p:to>
                                    </p:set>
                                  </p:childTnLst>
                                </p:cTn>
                              </p:par>
                              <p:par>
                                <p:cTn id="76" presetID="2" presetClass="exit" presetSubtype="4" fill="hold" nodeType="withEffect">
                                  <p:stCondLst>
                                    <p:cond delay="0"/>
                                  </p:stCondLst>
                                  <p:childTnLst>
                                    <p:anim calcmode="lin" valueType="num">
                                      <p:cBhvr additive="base">
                                        <p:cTn id="77" dur="500"/>
                                        <p:tgtEl>
                                          <p:spTgt spid="71"/>
                                        </p:tgtEl>
                                        <p:attrNameLst>
                                          <p:attrName>ppt_x</p:attrName>
                                        </p:attrNameLst>
                                      </p:cBhvr>
                                      <p:tavLst>
                                        <p:tav tm="0">
                                          <p:val>
                                            <p:strVal val="ppt_x"/>
                                          </p:val>
                                        </p:tav>
                                        <p:tav tm="100000">
                                          <p:val>
                                            <p:strVal val="ppt_x"/>
                                          </p:val>
                                        </p:tav>
                                      </p:tavLst>
                                    </p:anim>
                                    <p:anim calcmode="lin" valueType="num">
                                      <p:cBhvr additive="base">
                                        <p:cTn id="78" dur="500"/>
                                        <p:tgtEl>
                                          <p:spTgt spid="71"/>
                                        </p:tgtEl>
                                        <p:attrNameLst>
                                          <p:attrName>ppt_y</p:attrName>
                                        </p:attrNameLst>
                                      </p:cBhvr>
                                      <p:tavLst>
                                        <p:tav tm="0">
                                          <p:val>
                                            <p:strVal val="ppt_y"/>
                                          </p:val>
                                        </p:tav>
                                        <p:tav tm="100000">
                                          <p:val>
                                            <p:strVal val="1+ppt_h/2"/>
                                          </p:val>
                                        </p:tav>
                                      </p:tavLst>
                                    </p:anim>
                                    <p:set>
                                      <p:cBhvr>
                                        <p:cTn id="79" dur="1" fill="hold">
                                          <p:stCondLst>
                                            <p:cond delay="499"/>
                                          </p:stCondLst>
                                        </p:cTn>
                                        <p:tgtEl>
                                          <p:spTgt spid="71"/>
                                        </p:tgtEl>
                                        <p:attrNameLst>
                                          <p:attrName>style.visibility</p:attrName>
                                        </p:attrNameLst>
                                      </p:cBhvr>
                                      <p:to>
                                        <p:strVal val="hidden"/>
                                      </p:to>
                                    </p:set>
                                  </p:childTnLst>
                                </p:cTn>
                              </p:par>
                              <p:par>
                                <p:cTn id="80" presetID="2" presetClass="exit" presetSubtype="4" fill="hold" grpId="0" nodeType="withEffect">
                                  <p:stCondLst>
                                    <p:cond delay="0"/>
                                  </p:stCondLst>
                                  <p:childTnLst>
                                    <p:anim calcmode="lin" valueType="num">
                                      <p:cBhvr additive="base">
                                        <p:cTn id="81" dur="500"/>
                                        <p:tgtEl>
                                          <p:spTgt spid="24"/>
                                        </p:tgtEl>
                                        <p:attrNameLst>
                                          <p:attrName>ppt_x</p:attrName>
                                        </p:attrNameLst>
                                      </p:cBhvr>
                                      <p:tavLst>
                                        <p:tav tm="0">
                                          <p:val>
                                            <p:strVal val="ppt_x"/>
                                          </p:val>
                                        </p:tav>
                                        <p:tav tm="100000">
                                          <p:val>
                                            <p:strVal val="ppt_x"/>
                                          </p:val>
                                        </p:tav>
                                      </p:tavLst>
                                    </p:anim>
                                    <p:anim calcmode="lin" valueType="num">
                                      <p:cBhvr additive="base">
                                        <p:cTn id="82" dur="500"/>
                                        <p:tgtEl>
                                          <p:spTgt spid="24"/>
                                        </p:tgtEl>
                                        <p:attrNameLst>
                                          <p:attrName>ppt_y</p:attrName>
                                        </p:attrNameLst>
                                      </p:cBhvr>
                                      <p:tavLst>
                                        <p:tav tm="0">
                                          <p:val>
                                            <p:strVal val="ppt_y"/>
                                          </p:val>
                                        </p:tav>
                                        <p:tav tm="100000">
                                          <p:val>
                                            <p:strVal val="1+ppt_h/2"/>
                                          </p:val>
                                        </p:tav>
                                      </p:tavLst>
                                    </p:anim>
                                    <p:set>
                                      <p:cBhvr>
                                        <p:cTn id="83" dur="1" fill="hold">
                                          <p:stCondLst>
                                            <p:cond delay="499"/>
                                          </p:stCondLst>
                                        </p:cTn>
                                        <p:tgtEl>
                                          <p:spTgt spid="24"/>
                                        </p:tgtEl>
                                        <p:attrNameLst>
                                          <p:attrName>style.visibility</p:attrName>
                                        </p:attrNameLst>
                                      </p:cBhvr>
                                      <p:to>
                                        <p:strVal val="hidden"/>
                                      </p:to>
                                    </p:set>
                                  </p:childTnLst>
                                </p:cTn>
                              </p:par>
                              <p:par>
                                <p:cTn id="84" presetID="2" presetClass="exit" presetSubtype="4" fill="hold" nodeType="withEffect">
                                  <p:stCondLst>
                                    <p:cond delay="0"/>
                                  </p:stCondLst>
                                  <p:childTnLst>
                                    <p:anim calcmode="lin" valueType="num">
                                      <p:cBhvr additive="base">
                                        <p:cTn id="85" dur="500"/>
                                        <p:tgtEl>
                                          <p:spTgt spid="14"/>
                                        </p:tgtEl>
                                        <p:attrNameLst>
                                          <p:attrName>ppt_x</p:attrName>
                                        </p:attrNameLst>
                                      </p:cBhvr>
                                      <p:tavLst>
                                        <p:tav tm="0">
                                          <p:val>
                                            <p:strVal val="ppt_x"/>
                                          </p:val>
                                        </p:tav>
                                        <p:tav tm="100000">
                                          <p:val>
                                            <p:strVal val="ppt_x"/>
                                          </p:val>
                                        </p:tav>
                                      </p:tavLst>
                                    </p:anim>
                                    <p:anim calcmode="lin" valueType="num">
                                      <p:cBhvr additive="base">
                                        <p:cTn id="86" dur="500"/>
                                        <p:tgtEl>
                                          <p:spTgt spid="14"/>
                                        </p:tgtEl>
                                        <p:attrNameLst>
                                          <p:attrName>ppt_y</p:attrName>
                                        </p:attrNameLst>
                                      </p:cBhvr>
                                      <p:tavLst>
                                        <p:tav tm="0">
                                          <p:val>
                                            <p:strVal val="ppt_y"/>
                                          </p:val>
                                        </p:tav>
                                        <p:tav tm="100000">
                                          <p:val>
                                            <p:strVal val="1+ppt_h/2"/>
                                          </p:val>
                                        </p:tav>
                                      </p:tavLst>
                                    </p:anim>
                                    <p:set>
                                      <p:cBhvr>
                                        <p:cTn id="87" dur="1" fill="hold">
                                          <p:stCondLst>
                                            <p:cond delay="499"/>
                                          </p:stCondLst>
                                        </p:cTn>
                                        <p:tgtEl>
                                          <p:spTgt spid="14"/>
                                        </p:tgtEl>
                                        <p:attrNameLst>
                                          <p:attrName>style.visibility</p:attrName>
                                        </p:attrNameLst>
                                      </p:cBhvr>
                                      <p:to>
                                        <p:strVal val="hidden"/>
                                      </p:to>
                                    </p:set>
                                  </p:childTnLst>
                                </p:cTn>
                              </p:par>
                              <p:par>
                                <p:cTn id="88" presetID="2" presetClass="exit" presetSubtype="4" fill="hold" nodeType="withEffect">
                                  <p:stCondLst>
                                    <p:cond delay="0"/>
                                  </p:stCondLst>
                                  <p:childTnLst>
                                    <p:anim calcmode="lin" valueType="num">
                                      <p:cBhvr additive="base">
                                        <p:cTn id="89" dur="500"/>
                                        <p:tgtEl>
                                          <p:spTgt spid="21"/>
                                        </p:tgtEl>
                                        <p:attrNameLst>
                                          <p:attrName>ppt_x</p:attrName>
                                        </p:attrNameLst>
                                      </p:cBhvr>
                                      <p:tavLst>
                                        <p:tav tm="0">
                                          <p:val>
                                            <p:strVal val="ppt_x"/>
                                          </p:val>
                                        </p:tav>
                                        <p:tav tm="100000">
                                          <p:val>
                                            <p:strVal val="ppt_x"/>
                                          </p:val>
                                        </p:tav>
                                      </p:tavLst>
                                    </p:anim>
                                    <p:anim calcmode="lin" valueType="num">
                                      <p:cBhvr additive="base">
                                        <p:cTn id="90" dur="500"/>
                                        <p:tgtEl>
                                          <p:spTgt spid="21"/>
                                        </p:tgtEl>
                                        <p:attrNameLst>
                                          <p:attrName>ppt_y</p:attrName>
                                        </p:attrNameLst>
                                      </p:cBhvr>
                                      <p:tavLst>
                                        <p:tav tm="0">
                                          <p:val>
                                            <p:strVal val="ppt_y"/>
                                          </p:val>
                                        </p:tav>
                                        <p:tav tm="100000">
                                          <p:val>
                                            <p:strVal val="1+ppt_h/2"/>
                                          </p:val>
                                        </p:tav>
                                      </p:tavLst>
                                    </p:anim>
                                    <p:set>
                                      <p:cBhvr>
                                        <p:cTn id="91" dur="1" fill="hold">
                                          <p:stCondLst>
                                            <p:cond delay="499"/>
                                          </p:stCondLst>
                                        </p:cTn>
                                        <p:tgtEl>
                                          <p:spTgt spid="21"/>
                                        </p:tgtEl>
                                        <p:attrNameLst>
                                          <p:attrName>style.visibility</p:attrName>
                                        </p:attrNameLst>
                                      </p:cBhvr>
                                      <p:to>
                                        <p:strVal val="hidden"/>
                                      </p:to>
                                    </p:set>
                                  </p:childTnLst>
                                </p:cTn>
                              </p:par>
                              <p:par>
                                <p:cTn id="92" presetID="2" presetClass="exit" presetSubtype="4" fill="hold" grpId="0" nodeType="withEffect">
                                  <p:stCondLst>
                                    <p:cond delay="0"/>
                                  </p:stCondLst>
                                  <p:childTnLst>
                                    <p:anim calcmode="lin" valueType="num">
                                      <p:cBhvr additive="base">
                                        <p:cTn id="93" dur="500"/>
                                        <p:tgtEl>
                                          <p:spTgt spid="31"/>
                                        </p:tgtEl>
                                        <p:attrNameLst>
                                          <p:attrName>ppt_x</p:attrName>
                                        </p:attrNameLst>
                                      </p:cBhvr>
                                      <p:tavLst>
                                        <p:tav tm="0">
                                          <p:val>
                                            <p:strVal val="ppt_x"/>
                                          </p:val>
                                        </p:tav>
                                        <p:tav tm="100000">
                                          <p:val>
                                            <p:strVal val="ppt_x"/>
                                          </p:val>
                                        </p:tav>
                                      </p:tavLst>
                                    </p:anim>
                                    <p:anim calcmode="lin" valueType="num">
                                      <p:cBhvr additive="base">
                                        <p:cTn id="94" dur="500"/>
                                        <p:tgtEl>
                                          <p:spTgt spid="31"/>
                                        </p:tgtEl>
                                        <p:attrNameLst>
                                          <p:attrName>ppt_y</p:attrName>
                                        </p:attrNameLst>
                                      </p:cBhvr>
                                      <p:tavLst>
                                        <p:tav tm="0">
                                          <p:val>
                                            <p:strVal val="ppt_y"/>
                                          </p:val>
                                        </p:tav>
                                        <p:tav tm="100000">
                                          <p:val>
                                            <p:strVal val="1+ppt_h/2"/>
                                          </p:val>
                                        </p:tav>
                                      </p:tavLst>
                                    </p:anim>
                                    <p:set>
                                      <p:cBhvr>
                                        <p:cTn id="95" dur="1" fill="hold">
                                          <p:stCondLst>
                                            <p:cond delay="499"/>
                                          </p:stCondLst>
                                        </p:cTn>
                                        <p:tgtEl>
                                          <p:spTgt spid="31"/>
                                        </p:tgtEl>
                                        <p:attrNameLst>
                                          <p:attrName>style.visibility</p:attrName>
                                        </p:attrNameLst>
                                      </p:cBhvr>
                                      <p:to>
                                        <p:strVal val="hidden"/>
                                      </p:to>
                                    </p:set>
                                  </p:childTnLst>
                                </p:cTn>
                              </p:par>
                              <p:par>
                                <p:cTn id="96" presetID="2" presetClass="exit" presetSubtype="4" fill="hold" nodeType="withEffect">
                                  <p:stCondLst>
                                    <p:cond delay="0"/>
                                  </p:stCondLst>
                                  <p:childTnLst>
                                    <p:anim calcmode="lin" valueType="num">
                                      <p:cBhvr additive="base">
                                        <p:cTn id="97" dur="500"/>
                                        <p:tgtEl>
                                          <p:spTgt spid="67"/>
                                        </p:tgtEl>
                                        <p:attrNameLst>
                                          <p:attrName>ppt_x</p:attrName>
                                        </p:attrNameLst>
                                      </p:cBhvr>
                                      <p:tavLst>
                                        <p:tav tm="0">
                                          <p:val>
                                            <p:strVal val="ppt_x"/>
                                          </p:val>
                                        </p:tav>
                                        <p:tav tm="100000">
                                          <p:val>
                                            <p:strVal val="ppt_x"/>
                                          </p:val>
                                        </p:tav>
                                      </p:tavLst>
                                    </p:anim>
                                    <p:anim calcmode="lin" valueType="num">
                                      <p:cBhvr additive="base">
                                        <p:cTn id="98" dur="500"/>
                                        <p:tgtEl>
                                          <p:spTgt spid="67"/>
                                        </p:tgtEl>
                                        <p:attrNameLst>
                                          <p:attrName>ppt_y</p:attrName>
                                        </p:attrNameLst>
                                      </p:cBhvr>
                                      <p:tavLst>
                                        <p:tav tm="0">
                                          <p:val>
                                            <p:strVal val="ppt_y"/>
                                          </p:val>
                                        </p:tav>
                                        <p:tav tm="100000">
                                          <p:val>
                                            <p:strVal val="1+ppt_h/2"/>
                                          </p:val>
                                        </p:tav>
                                      </p:tavLst>
                                    </p:anim>
                                    <p:set>
                                      <p:cBhvr>
                                        <p:cTn id="99" dur="1" fill="hold">
                                          <p:stCondLst>
                                            <p:cond delay="499"/>
                                          </p:stCondLst>
                                        </p:cTn>
                                        <p:tgtEl>
                                          <p:spTgt spid="6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1" grpId="0"/>
      <p:bldP spid="35" grpId="0" animBg="1"/>
      <p:bldP spid="36" grpId="0" animBg="1"/>
      <p:bldP spid="37" grpId="0" animBg="1"/>
      <p:bldP spid="57" grpId="0"/>
      <p:bldP spid="65" grpId="0"/>
      <p:bldP spid="72"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7E11-A560-043B-601E-03D890A868E0}"/>
              </a:ext>
            </a:extLst>
          </p:cNvPr>
          <p:cNvSpPr>
            <a:spLocks noGrp="1"/>
          </p:cNvSpPr>
          <p:nvPr>
            <p:ph type="title"/>
          </p:nvPr>
        </p:nvSpPr>
        <p:spPr/>
        <p:txBody>
          <a:bodyPr/>
          <a:lstStyle/>
          <a:p>
            <a:r>
              <a:rPr lang="en-US" dirty="0"/>
              <a:t>Recap: Walkthrough – IV </a:t>
            </a:r>
          </a:p>
        </p:txBody>
      </p:sp>
      <p:grpSp>
        <p:nvGrpSpPr>
          <p:cNvPr id="4" name="Group 26">
            <a:extLst>
              <a:ext uri="{FF2B5EF4-FFF2-40B4-BE49-F238E27FC236}">
                <a16:creationId xmlns:a16="http://schemas.microsoft.com/office/drawing/2014/main" id="{E62D5F87-18B2-EBDE-C0D5-1C5A020B4268}"/>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CEA50E6A-8458-839A-1191-EB4A8DE03571}"/>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99FFF386-8160-30C8-1D52-E65C57AE82F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3611AE88-F00F-187D-E738-97EDBE343E6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D6AD6F25-32C9-3B14-641C-634C879F5853}"/>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63CB4EB9-7786-2887-C300-518D09F2EF47}"/>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0607C6A4-3F20-B1B0-EF31-CC63A1CE9297}"/>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FBF5E7E5-66C6-B275-02BA-A1ABFF85E2CC}"/>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6D3634ED-2B13-5B64-0647-65029B4512A5}"/>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4CF15E3A-DA4F-BDD2-EE1A-D23FB7AC276D}"/>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BDD0EE5C-D0AB-3A58-AF01-522BFD9A558C}"/>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3B4F3619-AF37-4CA9-C166-C3399A709089}"/>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5E3B5E39-B42A-253E-F7C4-66B5535C7350}"/>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3CAA99A9-9759-A346-1471-445CCD044244}"/>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42397A49-6B39-9AE6-9644-C20AB54C860D}"/>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3838F72F-2D08-C1D2-9FEB-DC442B43FB07}"/>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8760432B-A731-DF69-E28C-73EAAFEE2CF1}"/>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F9C507EF-9A4F-01BE-F2B1-184CE757A17D}"/>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5C59ADA2-4ABB-C673-45E2-739D220DBB7C}"/>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92C70D64-CC04-CA35-7498-6F7454A5EA7B}"/>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59A9C9A6-AA54-C322-DB9C-7418D96A751B}"/>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5C243634-BE0C-E6FB-253F-D99BB536F24F}"/>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E7B6CF68-2E24-A3AD-824A-0537311DCBF1}"/>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5C86A96F-489E-DBCC-B802-9F9D6A51A54B}"/>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8AC3BEAF-C413-117C-3A46-E77D72D7F442}"/>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46A22807-EC0F-33EF-FEC6-A5889737ACDC}"/>
              </a:ext>
            </a:extLst>
          </p:cNvPr>
          <p:cNvSpPr>
            <a:spLocks noChangeShapeType="1"/>
          </p:cNvSpPr>
          <p:nvPr/>
        </p:nvSpPr>
        <p:spPr bwMode="auto">
          <a:xfrm>
            <a:off x="4379913"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B63B9EC7-7803-65B0-7A59-99C681BBC52B}"/>
              </a:ext>
            </a:extLst>
          </p:cNvPr>
          <p:cNvSpPr>
            <a:spLocks noChangeShapeType="1"/>
          </p:cNvSpPr>
          <p:nvPr/>
        </p:nvSpPr>
        <p:spPr bwMode="auto">
          <a:xfrm>
            <a:off x="4379913" y="2555875"/>
            <a:ext cx="13716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9FE0623B-780D-2FCE-5098-6C6F47A9B216}"/>
              </a:ext>
            </a:extLst>
          </p:cNvPr>
          <p:cNvSpPr>
            <a:spLocks noChangeShapeType="1"/>
          </p:cNvSpPr>
          <p:nvPr/>
        </p:nvSpPr>
        <p:spPr bwMode="auto">
          <a:xfrm>
            <a:off x="5751513"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71">
            <a:extLst>
              <a:ext uri="{FF2B5EF4-FFF2-40B4-BE49-F238E27FC236}">
                <a16:creationId xmlns:a16="http://schemas.microsoft.com/office/drawing/2014/main" id="{66555A8D-8EBE-81A0-4DED-8D81D1656D38}"/>
              </a:ext>
            </a:extLst>
          </p:cNvPr>
          <p:cNvSpPr>
            <a:spLocks noChangeShapeType="1"/>
          </p:cNvSpPr>
          <p:nvPr/>
        </p:nvSpPr>
        <p:spPr bwMode="auto">
          <a:xfrm>
            <a:off x="8496300"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72">
            <a:extLst>
              <a:ext uri="{FF2B5EF4-FFF2-40B4-BE49-F238E27FC236}">
                <a16:creationId xmlns:a16="http://schemas.microsoft.com/office/drawing/2014/main" id="{9752BBA0-A29D-C346-E3FF-05CF2636958F}"/>
              </a:ext>
            </a:extLst>
          </p:cNvPr>
          <p:cNvSpPr>
            <a:spLocks noChangeShapeType="1"/>
          </p:cNvSpPr>
          <p:nvPr/>
        </p:nvSpPr>
        <p:spPr bwMode="auto">
          <a:xfrm>
            <a:off x="8953500" y="2174875"/>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73">
            <a:extLst>
              <a:ext uri="{FF2B5EF4-FFF2-40B4-BE49-F238E27FC236}">
                <a16:creationId xmlns:a16="http://schemas.microsoft.com/office/drawing/2014/main" id="{B641F4DF-75FE-A0B9-D878-520BD85018D3}"/>
              </a:ext>
            </a:extLst>
          </p:cNvPr>
          <p:cNvSpPr>
            <a:spLocks noChangeShapeType="1"/>
          </p:cNvSpPr>
          <p:nvPr/>
        </p:nvSpPr>
        <p:spPr bwMode="auto">
          <a:xfrm flipV="1">
            <a:off x="8496300" y="2555875"/>
            <a:ext cx="4572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83">
            <a:extLst>
              <a:ext uri="{FF2B5EF4-FFF2-40B4-BE49-F238E27FC236}">
                <a16:creationId xmlns:a16="http://schemas.microsoft.com/office/drawing/2014/main" id="{AC10C35A-C2A0-C93D-F87F-88D62E9F5163}"/>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6" name="Line 84">
            <a:extLst>
              <a:ext uri="{FF2B5EF4-FFF2-40B4-BE49-F238E27FC236}">
                <a16:creationId xmlns:a16="http://schemas.microsoft.com/office/drawing/2014/main" id="{0E28D634-06AE-B234-5FE4-0F1F295A3A3C}"/>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7" name="Line 85">
            <a:extLst>
              <a:ext uri="{FF2B5EF4-FFF2-40B4-BE49-F238E27FC236}">
                <a16:creationId xmlns:a16="http://schemas.microsoft.com/office/drawing/2014/main" id="{94F398D2-767F-3A87-ACF3-D4DB091D152D}"/>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8" name="Line 86">
            <a:extLst>
              <a:ext uri="{FF2B5EF4-FFF2-40B4-BE49-F238E27FC236}">
                <a16:creationId xmlns:a16="http://schemas.microsoft.com/office/drawing/2014/main" id="{595591AC-5C8C-D42E-3FCF-4B4A23115E74}"/>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9" name="Line 87">
            <a:extLst>
              <a:ext uri="{FF2B5EF4-FFF2-40B4-BE49-F238E27FC236}">
                <a16:creationId xmlns:a16="http://schemas.microsoft.com/office/drawing/2014/main" id="{233966F3-72AA-5CFB-9280-2A791940AFF0}"/>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0" name="Text Box 88">
            <a:extLst>
              <a:ext uri="{FF2B5EF4-FFF2-40B4-BE49-F238E27FC236}">
                <a16:creationId xmlns:a16="http://schemas.microsoft.com/office/drawing/2014/main" id="{42AB3EA2-EE70-E8B7-1534-A99C56832F03}"/>
              </a:ext>
            </a:extLst>
          </p:cNvPr>
          <p:cNvSpPr txBox="1">
            <a:spLocks noChangeArrowheads="1"/>
          </p:cNvSpPr>
          <p:nvPr/>
        </p:nvSpPr>
        <p:spPr bwMode="auto">
          <a:xfrm>
            <a:off x="2263776" y="2403475"/>
            <a:ext cx="161256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1</a:t>
            </a:r>
            <a:endParaRPr lang="en-US" altLang="zh-CN">
              <a:ea typeface="ＭＳ Ｐゴシック" panose="020B0600070205080204" pitchFamily="34" charset="-128"/>
            </a:endParaRPr>
          </a:p>
        </p:txBody>
      </p:sp>
      <p:sp>
        <p:nvSpPr>
          <p:cNvPr id="41" name="Text Box 89">
            <a:extLst>
              <a:ext uri="{FF2B5EF4-FFF2-40B4-BE49-F238E27FC236}">
                <a16:creationId xmlns:a16="http://schemas.microsoft.com/office/drawing/2014/main" id="{CC1B056E-2E0C-729C-F3A3-C2694D7BBFC4}"/>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42" name="Text Box 90">
            <a:extLst>
              <a:ext uri="{FF2B5EF4-FFF2-40B4-BE49-F238E27FC236}">
                <a16:creationId xmlns:a16="http://schemas.microsoft.com/office/drawing/2014/main" id="{3AFEA836-5A22-7BC0-04E1-881E5089B0B1}"/>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43" name="Text Box 91">
            <a:extLst>
              <a:ext uri="{FF2B5EF4-FFF2-40B4-BE49-F238E27FC236}">
                <a16:creationId xmlns:a16="http://schemas.microsoft.com/office/drawing/2014/main" id="{7AAF9459-660A-1253-826D-BDB6B2A2EB3F}"/>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44" name="Text Box 92">
            <a:extLst>
              <a:ext uri="{FF2B5EF4-FFF2-40B4-BE49-F238E27FC236}">
                <a16:creationId xmlns:a16="http://schemas.microsoft.com/office/drawing/2014/main" id="{4C035DE8-BDAB-D1D0-5B81-6642417387C8}"/>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45" name="Group 121">
            <a:extLst>
              <a:ext uri="{FF2B5EF4-FFF2-40B4-BE49-F238E27FC236}">
                <a16:creationId xmlns:a16="http://schemas.microsoft.com/office/drawing/2014/main" id="{702B51F1-D176-7476-110E-FE774F9BC12D}"/>
              </a:ext>
            </a:extLst>
          </p:cNvPr>
          <p:cNvGrpSpPr>
            <a:grpSpLocks/>
          </p:cNvGrpSpPr>
          <p:nvPr/>
        </p:nvGrpSpPr>
        <p:grpSpPr bwMode="auto">
          <a:xfrm>
            <a:off x="3924300" y="2224088"/>
            <a:ext cx="5030788" cy="0"/>
            <a:chOff x="459" y="725"/>
            <a:chExt cx="2993" cy="0"/>
          </a:xfrm>
        </p:grpSpPr>
        <p:sp>
          <p:nvSpPr>
            <p:cNvPr id="46" name="Line 122">
              <a:extLst>
                <a:ext uri="{FF2B5EF4-FFF2-40B4-BE49-F238E27FC236}">
                  <a16:creationId xmlns:a16="http://schemas.microsoft.com/office/drawing/2014/main" id="{429FD9FF-9318-BE0B-30B6-7EB1826AEC0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7" name="Line 123">
              <a:extLst>
                <a:ext uri="{FF2B5EF4-FFF2-40B4-BE49-F238E27FC236}">
                  <a16:creationId xmlns:a16="http://schemas.microsoft.com/office/drawing/2014/main" id="{DDA2557A-5FD4-5E60-0FB0-258FEC77B7B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8" name="Line 124">
              <a:extLst>
                <a:ext uri="{FF2B5EF4-FFF2-40B4-BE49-F238E27FC236}">
                  <a16:creationId xmlns:a16="http://schemas.microsoft.com/office/drawing/2014/main" id="{16D6AD30-162A-ED59-70DE-398A5F23DF39}"/>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9" name="Line 125">
              <a:extLst>
                <a:ext uri="{FF2B5EF4-FFF2-40B4-BE49-F238E27FC236}">
                  <a16:creationId xmlns:a16="http://schemas.microsoft.com/office/drawing/2014/main" id="{19C07370-CA67-7C20-56E6-3F4D1F4BDB5B}"/>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0" name="Line 126">
              <a:extLst>
                <a:ext uri="{FF2B5EF4-FFF2-40B4-BE49-F238E27FC236}">
                  <a16:creationId xmlns:a16="http://schemas.microsoft.com/office/drawing/2014/main" id="{BA03BDDD-C9B2-76BB-328D-D7B343550C3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1" name="Line 127">
              <a:extLst>
                <a:ext uri="{FF2B5EF4-FFF2-40B4-BE49-F238E27FC236}">
                  <a16:creationId xmlns:a16="http://schemas.microsoft.com/office/drawing/2014/main" id="{8A248A31-A7B9-42AA-DA8C-E64B6D579281}"/>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2" name="Line 128">
              <a:extLst>
                <a:ext uri="{FF2B5EF4-FFF2-40B4-BE49-F238E27FC236}">
                  <a16:creationId xmlns:a16="http://schemas.microsoft.com/office/drawing/2014/main" id="{2E277B2D-D370-592F-7139-378E51020A36}"/>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3" name="Line 129">
              <a:extLst>
                <a:ext uri="{FF2B5EF4-FFF2-40B4-BE49-F238E27FC236}">
                  <a16:creationId xmlns:a16="http://schemas.microsoft.com/office/drawing/2014/main" id="{29F57BD6-877C-C6D4-E928-32766C02106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4" name="Line 130">
              <a:extLst>
                <a:ext uri="{FF2B5EF4-FFF2-40B4-BE49-F238E27FC236}">
                  <a16:creationId xmlns:a16="http://schemas.microsoft.com/office/drawing/2014/main" id="{C2F193B7-EE77-A80D-419A-767CB1703728}"/>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5" name="Line 131">
              <a:extLst>
                <a:ext uri="{FF2B5EF4-FFF2-40B4-BE49-F238E27FC236}">
                  <a16:creationId xmlns:a16="http://schemas.microsoft.com/office/drawing/2014/main" id="{4E9C199D-7068-2829-4902-D14E56AFD7A7}"/>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6" name="Line 132">
              <a:extLst>
                <a:ext uri="{FF2B5EF4-FFF2-40B4-BE49-F238E27FC236}">
                  <a16:creationId xmlns:a16="http://schemas.microsoft.com/office/drawing/2014/main" id="{ADFB54BA-F4DF-D2A7-B288-C414E5269DA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57" name="Text Box 133">
            <a:extLst>
              <a:ext uri="{FF2B5EF4-FFF2-40B4-BE49-F238E27FC236}">
                <a16:creationId xmlns:a16="http://schemas.microsoft.com/office/drawing/2014/main" id="{2B51432E-27A8-AAF1-6D04-AA46DC8629A9}"/>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58" name="Text Box 134">
            <a:extLst>
              <a:ext uri="{FF2B5EF4-FFF2-40B4-BE49-F238E27FC236}">
                <a16:creationId xmlns:a16="http://schemas.microsoft.com/office/drawing/2014/main" id="{DCD94411-A1DB-3A63-E41F-94DF315A383B}"/>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59" name="Text Box 135">
            <a:extLst>
              <a:ext uri="{FF2B5EF4-FFF2-40B4-BE49-F238E27FC236}">
                <a16:creationId xmlns:a16="http://schemas.microsoft.com/office/drawing/2014/main" id="{FBCE1E0B-F2E4-A0A4-7F29-0E9A35703870}"/>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0" name="Text Box 136">
            <a:extLst>
              <a:ext uri="{FF2B5EF4-FFF2-40B4-BE49-F238E27FC236}">
                <a16:creationId xmlns:a16="http://schemas.microsoft.com/office/drawing/2014/main" id="{E4F2916A-F3B7-DF8C-62A0-070B12245849}"/>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61" name="Text Box 137">
            <a:extLst>
              <a:ext uri="{FF2B5EF4-FFF2-40B4-BE49-F238E27FC236}">
                <a16:creationId xmlns:a16="http://schemas.microsoft.com/office/drawing/2014/main" id="{7A947CAA-1B24-2702-4F99-9785744B38DF}"/>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2" name="Text Box 138">
            <a:extLst>
              <a:ext uri="{FF2B5EF4-FFF2-40B4-BE49-F238E27FC236}">
                <a16:creationId xmlns:a16="http://schemas.microsoft.com/office/drawing/2014/main" id="{DC37BE35-AC7C-66BB-E329-A87D491517B6}"/>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63" name="Text Box 139">
            <a:extLst>
              <a:ext uri="{FF2B5EF4-FFF2-40B4-BE49-F238E27FC236}">
                <a16:creationId xmlns:a16="http://schemas.microsoft.com/office/drawing/2014/main" id="{9FBC9A7E-0E6F-94BF-D663-4E883592C84D}"/>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64" name="Text Box 140">
            <a:extLst>
              <a:ext uri="{FF2B5EF4-FFF2-40B4-BE49-F238E27FC236}">
                <a16:creationId xmlns:a16="http://schemas.microsoft.com/office/drawing/2014/main" id="{3616C64A-A48F-024C-4390-70E4178A018D}"/>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5" name="Text Box 141">
            <a:extLst>
              <a:ext uri="{FF2B5EF4-FFF2-40B4-BE49-F238E27FC236}">
                <a16:creationId xmlns:a16="http://schemas.microsoft.com/office/drawing/2014/main" id="{287222A6-C49C-3876-42BA-82CA49614B35}"/>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6" name="Text Box 142">
            <a:extLst>
              <a:ext uri="{FF2B5EF4-FFF2-40B4-BE49-F238E27FC236}">
                <a16:creationId xmlns:a16="http://schemas.microsoft.com/office/drawing/2014/main" id="{ABAF6C7B-D0E8-7F9D-B408-758D2AA408DE}"/>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67" name="Text Box 143">
            <a:extLst>
              <a:ext uri="{FF2B5EF4-FFF2-40B4-BE49-F238E27FC236}">
                <a16:creationId xmlns:a16="http://schemas.microsoft.com/office/drawing/2014/main" id="{B3C123AF-0AFB-67EC-98EC-724409B7EDFB}"/>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68" name="Text Box 144">
            <a:extLst>
              <a:ext uri="{FF2B5EF4-FFF2-40B4-BE49-F238E27FC236}">
                <a16:creationId xmlns:a16="http://schemas.microsoft.com/office/drawing/2014/main" id="{7EF50025-B3E6-184B-0E1B-1AE9DB6D811B}"/>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369322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par>
                                <p:cTn id="8" presetID="9"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dissolve">
                                      <p:cBhvr>
                                        <p:cTn id="10" dur="500"/>
                                        <p:tgtEl>
                                          <p:spTgt spid="30"/>
                                        </p:tgtEl>
                                      </p:cBhvr>
                                    </p:animEffect>
                                  </p:childTnLst>
                                </p:cTn>
                              </p:par>
                              <p:par>
                                <p:cTn id="11" presetID="9" presetClass="entr" presetSubtype="0"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dissolve">
                                      <p:cBhvr>
                                        <p:cTn id="13" dur="500"/>
                                        <p:tgtEl>
                                          <p:spTgt spid="31"/>
                                        </p:tgtEl>
                                      </p:cBhvr>
                                    </p:animEffect>
                                  </p:childTnLst>
                                </p:cTn>
                              </p:par>
                              <p:par>
                                <p:cTn id="14" presetID="9" presetClass="entr" presetSubtype="0"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dissolve">
                                      <p:cBhvr>
                                        <p:cTn id="16" dur="500"/>
                                        <p:tgtEl>
                                          <p:spTgt spid="33"/>
                                        </p:tgtEl>
                                      </p:cBhvr>
                                    </p:animEffect>
                                  </p:childTnLst>
                                </p:cTn>
                              </p:par>
                              <p:par>
                                <p:cTn id="17" presetID="9"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dissolve">
                                      <p:cBhvr>
                                        <p:cTn id="19" dur="500"/>
                                        <p:tgtEl>
                                          <p:spTgt spid="34"/>
                                        </p:tgtEl>
                                      </p:cBhvr>
                                    </p:animEffect>
                                  </p:childTnLst>
                                </p:cTn>
                              </p:par>
                              <p:par>
                                <p:cTn id="20" presetID="9" presetClass="entr" presetSubtype="0"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dissolve">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42B-3CF8-32B4-C6CB-491A43A56DF6}"/>
              </a:ext>
            </a:extLst>
          </p:cNvPr>
          <p:cNvSpPr>
            <a:spLocks noGrp="1"/>
          </p:cNvSpPr>
          <p:nvPr>
            <p:ph type="title"/>
          </p:nvPr>
        </p:nvSpPr>
        <p:spPr/>
        <p:txBody>
          <a:bodyPr/>
          <a:lstStyle/>
          <a:p>
            <a:r>
              <a:rPr lang="en-US" dirty="0"/>
              <a:t>Recap: Walkthrough – V </a:t>
            </a:r>
          </a:p>
        </p:txBody>
      </p:sp>
      <p:sp>
        <p:nvSpPr>
          <p:cNvPr id="4" name="Text Box 3">
            <a:extLst>
              <a:ext uri="{FF2B5EF4-FFF2-40B4-BE49-F238E27FC236}">
                <a16:creationId xmlns:a16="http://schemas.microsoft.com/office/drawing/2014/main" id="{FCC5BFDA-AE4C-7E7A-0DF0-F5A55CC4EE4C}"/>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2:</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92ECA282-272C-53E9-AE09-6ABBCAA43615}"/>
              </a:ext>
            </a:extLst>
          </p:cNvPr>
          <p:cNvSpPr>
            <a:spLocks noChangeArrowheads="1"/>
          </p:cNvSpPr>
          <p:nvPr/>
        </p:nvSpPr>
        <p:spPr bwMode="auto">
          <a:xfrm>
            <a:off x="2835276" y="210367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BEA1A6B3-98FC-CE3D-408A-23FEA24B0BED}"/>
              </a:ext>
            </a:extLst>
          </p:cNvPr>
          <p:cNvSpPr txBox="1">
            <a:spLocks noChangeArrowheads="1"/>
          </p:cNvSpPr>
          <p:nvPr/>
        </p:nvSpPr>
        <p:spPr bwMode="auto">
          <a:xfrm>
            <a:off x="2909888"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7" name="Oval 7">
            <a:extLst>
              <a:ext uri="{FF2B5EF4-FFF2-40B4-BE49-F238E27FC236}">
                <a16:creationId xmlns:a16="http://schemas.microsoft.com/office/drawing/2014/main" id="{EBF8DC8D-5847-3695-92E3-BDE411CEB733}"/>
              </a:ext>
            </a:extLst>
          </p:cNvPr>
          <p:cNvSpPr>
            <a:spLocks noChangeArrowheads="1"/>
          </p:cNvSpPr>
          <p:nvPr/>
        </p:nvSpPr>
        <p:spPr bwMode="auto">
          <a:xfrm>
            <a:off x="2835276" y="282439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75D604CC-9589-2C47-8162-96639718E217}"/>
              </a:ext>
            </a:extLst>
          </p:cNvPr>
          <p:cNvSpPr txBox="1">
            <a:spLocks noChangeArrowheads="1"/>
          </p:cNvSpPr>
          <p:nvPr/>
        </p:nvSpPr>
        <p:spPr bwMode="auto">
          <a:xfrm>
            <a:off x="2909888"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9" name="Oval 9">
            <a:extLst>
              <a:ext uri="{FF2B5EF4-FFF2-40B4-BE49-F238E27FC236}">
                <a16:creationId xmlns:a16="http://schemas.microsoft.com/office/drawing/2014/main" id="{16D28AE1-895B-E15A-A0CA-E8F72E2374AB}"/>
              </a:ext>
            </a:extLst>
          </p:cNvPr>
          <p:cNvSpPr>
            <a:spLocks noChangeArrowheads="1"/>
          </p:cNvSpPr>
          <p:nvPr/>
        </p:nvSpPr>
        <p:spPr bwMode="auto">
          <a:xfrm>
            <a:off x="3357563" y="1528995"/>
            <a:ext cx="412750"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Oval 11">
            <a:extLst>
              <a:ext uri="{FF2B5EF4-FFF2-40B4-BE49-F238E27FC236}">
                <a16:creationId xmlns:a16="http://schemas.microsoft.com/office/drawing/2014/main" id="{5EBF38FB-A2BE-498A-78E8-6B6E603CD825}"/>
              </a:ext>
            </a:extLst>
          </p:cNvPr>
          <p:cNvSpPr>
            <a:spLocks noChangeArrowheads="1"/>
          </p:cNvSpPr>
          <p:nvPr/>
        </p:nvSpPr>
        <p:spPr bwMode="auto">
          <a:xfrm>
            <a:off x="5065713" y="354512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Text Box 12">
            <a:extLst>
              <a:ext uri="{FF2B5EF4-FFF2-40B4-BE49-F238E27FC236}">
                <a16:creationId xmlns:a16="http://schemas.microsoft.com/office/drawing/2014/main" id="{E184ECF0-C6BD-528E-042F-CC55502D556C}"/>
              </a:ext>
            </a:extLst>
          </p:cNvPr>
          <p:cNvSpPr txBox="1">
            <a:spLocks noChangeArrowheads="1"/>
          </p:cNvSpPr>
          <p:nvPr/>
        </p:nvSpPr>
        <p:spPr bwMode="auto">
          <a:xfrm>
            <a:off x="5140325" y="363084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2" name="Oval 13">
            <a:extLst>
              <a:ext uri="{FF2B5EF4-FFF2-40B4-BE49-F238E27FC236}">
                <a16:creationId xmlns:a16="http://schemas.microsoft.com/office/drawing/2014/main" id="{44016AF6-7B2E-5E49-DC8F-F650C6C42D58}"/>
              </a:ext>
            </a:extLst>
          </p:cNvPr>
          <p:cNvSpPr>
            <a:spLocks noChangeArrowheads="1"/>
          </p:cNvSpPr>
          <p:nvPr/>
        </p:nvSpPr>
        <p:spPr bwMode="auto">
          <a:xfrm>
            <a:off x="5065713" y="28243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Text Box 14">
            <a:extLst>
              <a:ext uri="{FF2B5EF4-FFF2-40B4-BE49-F238E27FC236}">
                <a16:creationId xmlns:a16="http://schemas.microsoft.com/office/drawing/2014/main" id="{5EBF84C6-F112-6E4D-A1ED-1C74C582F643}"/>
              </a:ext>
            </a:extLst>
          </p:cNvPr>
          <p:cNvSpPr txBox="1">
            <a:spLocks noChangeArrowheads="1"/>
          </p:cNvSpPr>
          <p:nvPr/>
        </p:nvSpPr>
        <p:spPr bwMode="auto">
          <a:xfrm>
            <a:off x="5140325"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4" name="Oval 15">
            <a:extLst>
              <a:ext uri="{FF2B5EF4-FFF2-40B4-BE49-F238E27FC236}">
                <a16:creationId xmlns:a16="http://schemas.microsoft.com/office/drawing/2014/main" id="{3262A06B-85CC-42B5-81D1-AC2FCBEF2F04}"/>
              </a:ext>
            </a:extLst>
          </p:cNvPr>
          <p:cNvSpPr>
            <a:spLocks noChangeArrowheads="1"/>
          </p:cNvSpPr>
          <p:nvPr/>
        </p:nvSpPr>
        <p:spPr bwMode="auto">
          <a:xfrm>
            <a:off x="5065713" y="210367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 name="Text Box 16">
            <a:extLst>
              <a:ext uri="{FF2B5EF4-FFF2-40B4-BE49-F238E27FC236}">
                <a16:creationId xmlns:a16="http://schemas.microsoft.com/office/drawing/2014/main" id="{8C3E1F69-09AD-BB8E-2E37-F8581341B1C4}"/>
              </a:ext>
            </a:extLst>
          </p:cNvPr>
          <p:cNvSpPr txBox="1">
            <a:spLocks noChangeArrowheads="1"/>
          </p:cNvSpPr>
          <p:nvPr/>
        </p:nvSpPr>
        <p:spPr bwMode="auto">
          <a:xfrm>
            <a:off x="5140325"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16" name="Oval 17">
            <a:extLst>
              <a:ext uri="{FF2B5EF4-FFF2-40B4-BE49-F238E27FC236}">
                <a16:creationId xmlns:a16="http://schemas.microsoft.com/office/drawing/2014/main" id="{C558E683-306C-5A89-E284-F94CB5CC5C0B}"/>
              </a:ext>
            </a:extLst>
          </p:cNvPr>
          <p:cNvSpPr>
            <a:spLocks noChangeArrowheads="1"/>
          </p:cNvSpPr>
          <p:nvPr/>
        </p:nvSpPr>
        <p:spPr bwMode="auto">
          <a:xfrm>
            <a:off x="3883025" y="282439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Text Box 18">
            <a:extLst>
              <a:ext uri="{FF2B5EF4-FFF2-40B4-BE49-F238E27FC236}">
                <a16:creationId xmlns:a16="http://schemas.microsoft.com/office/drawing/2014/main" id="{B30EC7A8-8B8A-6924-D8D4-90E4AFF8BCCC}"/>
              </a:ext>
            </a:extLst>
          </p:cNvPr>
          <p:cNvSpPr txBox="1">
            <a:spLocks noChangeArrowheads="1"/>
          </p:cNvSpPr>
          <p:nvPr/>
        </p:nvSpPr>
        <p:spPr bwMode="auto">
          <a:xfrm>
            <a:off x="3957639" y="291012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8" name="Oval 19">
            <a:extLst>
              <a:ext uri="{FF2B5EF4-FFF2-40B4-BE49-F238E27FC236}">
                <a16:creationId xmlns:a16="http://schemas.microsoft.com/office/drawing/2014/main" id="{87A8BC94-2CDE-FA24-D070-DC0C140BF875}"/>
              </a:ext>
            </a:extLst>
          </p:cNvPr>
          <p:cNvSpPr>
            <a:spLocks noChangeArrowheads="1"/>
          </p:cNvSpPr>
          <p:nvPr/>
        </p:nvSpPr>
        <p:spPr bwMode="auto">
          <a:xfrm>
            <a:off x="3883025" y="210367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Text Box 20">
            <a:extLst>
              <a:ext uri="{FF2B5EF4-FFF2-40B4-BE49-F238E27FC236}">
                <a16:creationId xmlns:a16="http://schemas.microsoft.com/office/drawing/2014/main" id="{EE5514FF-9747-E89A-E658-A7A8031ED720}"/>
              </a:ext>
            </a:extLst>
          </p:cNvPr>
          <p:cNvSpPr txBox="1">
            <a:spLocks noChangeArrowheads="1"/>
          </p:cNvSpPr>
          <p:nvPr/>
        </p:nvSpPr>
        <p:spPr bwMode="auto">
          <a:xfrm>
            <a:off x="3957639" y="218939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20" name="Line 21">
            <a:extLst>
              <a:ext uri="{FF2B5EF4-FFF2-40B4-BE49-F238E27FC236}">
                <a16:creationId xmlns:a16="http://schemas.microsoft.com/office/drawing/2014/main" id="{CD17F47B-CDB5-392F-00C5-56C9D797F743}"/>
              </a:ext>
            </a:extLst>
          </p:cNvPr>
          <p:cNvSpPr>
            <a:spLocks noChangeShapeType="1"/>
          </p:cNvSpPr>
          <p:nvPr/>
        </p:nvSpPr>
        <p:spPr bwMode="auto">
          <a:xfrm flipH="1">
            <a:off x="3095625" y="1816334"/>
            <a:ext cx="261938"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2">
            <a:extLst>
              <a:ext uri="{FF2B5EF4-FFF2-40B4-BE49-F238E27FC236}">
                <a16:creationId xmlns:a16="http://schemas.microsoft.com/office/drawing/2014/main" id="{E3F5F629-18BC-63D0-CC65-0BFB680D4F17}"/>
              </a:ext>
            </a:extLst>
          </p:cNvPr>
          <p:cNvSpPr>
            <a:spLocks noChangeShapeType="1"/>
          </p:cNvSpPr>
          <p:nvPr/>
        </p:nvSpPr>
        <p:spPr bwMode="auto">
          <a:xfrm>
            <a:off x="3751264" y="1816334"/>
            <a:ext cx="2619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3">
            <a:extLst>
              <a:ext uri="{FF2B5EF4-FFF2-40B4-BE49-F238E27FC236}">
                <a16:creationId xmlns:a16="http://schemas.microsoft.com/office/drawing/2014/main" id="{6CAA34D2-C43A-CC5F-E155-9B59027AD042}"/>
              </a:ext>
            </a:extLst>
          </p:cNvPr>
          <p:cNvSpPr>
            <a:spLocks noChangeShapeType="1"/>
          </p:cNvSpPr>
          <p:nvPr/>
        </p:nvSpPr>
        <p:spPr bwMode="auto">
          <a:xfrm>
            <a:off x="3036888"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4">
            <a:extLst>
              <a:ext uri="{FF2B5EF4-FFF2-40B4-BE49-F238E27FC236}">
                <a16:creationId xmlns:a16="http://schemas.microsoft.com/office/drawing/2014/main" id="{CE54795F-BE76-A970-7994-3063CC274498}"/>
              </a:ext>
            </a:extLst>
          </p:cNvPr>
          <p:cNvSpPr>
            <a:spLocks noChangeShapeType="1"/>
          </p:cNvSpPr>
          <p:nvPr/>
        </p:nvSpPr>
        <p:spPr bwMode="auto">
          <a:xfrm>
            <a:off x="4094163"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5">
            <a:extLst>
              <a:ext uri="{FF2B5EF4-FFF2-40B4-BE49-F238E27FC236}">
                <a16:creationId xmlns:a16="http://schemas.microsoft.com/office/drawing/2014/main" id="{FB1044A0-B22E-F410-C39E-A0D80D83F6B0}"/>
              </a:ext>
            </a:extLst>
          </p:cNvPr>
          <p:cNvSpPr>
            <a:spLocks noChangeShapeType="1"/>
          </p:cNvSpPr>
          <p:nvPr/>
        </p:nvSpPr>
        <p:spPr bwMode="auto">
          <a:xfrm>
            <a:off x="5273675"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6">
            <a:extLst>
              <a:ext uri="{FF2B5EF4-FFF2-40B4-BE49-F238E27FC236}">
                <a16:creationId xmlns:a16="http://schemas.microsoft.com/office/drawing/2014/main" id="{3A79A24C-39A6-97DB-BEB8-1F8920FA7226}"/>
              </a:ext>
            </a:extLst>
          </p:cNvPr>
          <p:cNvSpPr>
            <a:spLocks noChangeShapeType="1"/>
          </p:cNvSpPr>
          <p:nvPr/>
        </p:nvSpPr>
        <p:spPr bwMode="auto">
          <a:xfrm>
            <a:off x="5273675" y="325619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Rectangle 27">
            <a:extLst>
              <a:ext uri="{FF2B5EF4-FFF2-40B4-BE49-F238E27FC236}">
                <a16:creationId xmlns:a16="http://schemas.microsoft.com/office/drawing/2014/main" id="{C20DD4F3-4693-3BEB-3436-3DCD3A3B766E}"/>
              </a:ext>
            </a:extLst>
          </p:cNvPr>
          <p:cNvSpPr>
            <a:spLocks noChangeArrowheads="1"/>
          </p:cNvSpPr>
          <p:nvPr/>
        </p:nvSpPr>
        <p:spPr bwMode="auto">
          <a:xfrm>
            <a:off x="6269038" y="141469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Line 28">
            <a:extLst>
              <a:ext uri="{FF2B5EF4-FFF2-40B4-BE49-F238E27FC236}">
                <a16:creationId xmlns:a16="http://schemas.microsoft.com/office/drawing/2014/main" id="{B1DDFC3D-6DD3-A963-8996-604F53729682}"/>
              </a:ext>
            </a:extLst>
          </p:cNvPr>
          <p:cNvSpPr>
            <a:spLocks noChangeShapeType="1"/>
          </p:cNvSpPr>
          <p:nvPr/>
        </p:nvSpPr>
        <p:spPr bwMode="auto">
          <a:xfrm>
            <a:off x="6661150"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9">
            <a:extLst>
              <a:ext uri="{FF2B5EF4-FFF2-40B4-BE49-F238E27FC236}">
                <a16:creationId xmlns:a16="http://schemas.microsoft.com/office/drawing/2014/main" id="{B3000326-9220-BAA0-AC36-E149A561D95C}"/>
              </a:ext>
            </a:extLst>
          </p:cNvPr>
          <p:cNvSpPr>
            <a:spLocks noChangeShapeType="1"/>
          </p:cNvSpPr>
          <p:nvPr/>
        </p:nvSpPr>
        <p:spPr bwMode="auto">
          <a:xfrm>
            <a:off x="70580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30">
            <a:extLst>
              <a:ext uri="{FF2B5EF4-FFF2-40B4-BE49-F238E27FC236}">
                <a16:creationId xmlns:a16="http://schemas.microsoft.com/office/drawing/2014/main" id="{0BB5AE34-384D-C868-F7D4-C492D6C6C9DB}"/>
              </a:ext>
            </a:extLst>
          </p:cNvPr>
          <p:cNvSpPr>
            <a:spLocks noChangeShapeType="1"/>
          </p:cNvSpPr>
          <p:nvPr/>
        </p:nvSpPr>
        <p:spPr bwMode="auto">
          <a:xfrm>
            <a:off x="74501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1">
            <a:extLst>
              <a:ext uri="{FF2B5EF4-FFF2-40B4-BE49-F238E27FC236}">
                <a16:creationId xmlns:a16="http://schemas.microsoft.com/office/drawing/2014/main" id="{58112977-7574-1CA5-E158-22F731A55D65}"/>
              </a:ext>
            </a:extLst>
          </p:cNvPr>
          <p:cNvSpPr>
            <a:spLocks noChangeShapeType="1"/>
          </p:cNvSpPr>
          <p:nvPr/>
        </p:nvSpPr>
        <p:spPr bwMode="auto">
          <a:xfrm>
            <a:off x="78454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2">
            <a:extLst>
              <a:ext uri="{FF2B5EF4-FFF2-40B4-BE49-F238E27FC236}">
                <a16:creationId xmlns:a16="http://schemas.microsoft.com/office/drawing/2014/main" id="{7893255B-3C98-2B44-DF14-4BC4EE548964}"/>
              </a:ext>
            </a:extLst>
          </p:cNvPr>
          <p:cNvSpPr>
            <a:spLocks noChangeShapeType="1"/>
          </p:cNvSpPr>
          <p:nvPr/>
        </p:nvSpPr>
        <p:spPr bwMode="auto">
          <a:xfrm>
            <a:off x="6269038" y="18464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3">
            <a:extLst>
              <a:ext uri="{FF2B5EF4-FFF2-40B4-BE49-F238E27FC236}">
                <a16:creationId xmlns:a16="http://schemas.microsoft.com/office/drawing/2014/main" id="{900772F0-B11B-E76F-492F-0AE3657A6E64}"/>
              </a:ext>
            </a:extLst>
          </p:cNvPr>
          <p:cNvSpPr>
            <a:spLocks noChangeShapeType="1"/>
          </p:cNvSpPr>
          <p:nvPr/>
        </p:nvSpPr>
        <p:spPr bwMode="auto">
          <a:xfrm>
            <a:off x="6269038" y="22782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4">
            <a:extLst>
              <a:ext uri="{FF2B5EF4-FFF2-40B4-BE49-F238E27FC236}">
                <a16:creationId xmlns:a16="http://schemas.microsoft.com/office/drawing/2014/main" id="{4F3E8CD5-CC6E-7DE3-C468-A01FBBFF30D8}"/>
              </a:ext>
            </a:extLst>
          </p:cNvPr>
          <p:cNvSpPr>
            <a:spLocks noChangeShapeType="1"/>
          </p:cNvSpPr>
          <p:nvPr/>
        </p:nvSpPr>
        <p:spPr bwMode="auto">
          <a:xfrm>
            <a:off x="6269038" y="271168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5">
            <a:extLst>
              <a:ext uri="{FF2B5EF4-FFF2-40B4-BE49-F238E27FC236}">
                <a16:creationId xmlns:a16="http://schemas.microsoft.com/office/drawing/2014/main" id="{138B4A9E-1A57-A35B-D557-E91A8D4888D8}"/>
              </a:ext>
            </a:extLst>
          </p:cNvPr>
          <p:cNvSpPr>
            <a:spLocks noChangeShapeType="1"/>
          </p:cNvSpPr>
          <p:nvPr/>
        </p:nvSpPr>
        <p:spPr bwMode="auto">
          <a:xfrm>
            <a:off x="6269038" y="314348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6">
            <a:extLst>
              <a:ext uri="{FF2B5EF4-FFF2-40B4-BE49-F238E27FC236}">
                <a16:creationId xmlns:a16="http://schemas.microsoft.com/office/drawing/2014/main" id="{A104A083-2F52-BCEF-9ECE-2CC05D7E31DD}"/>
              </a:ext>
            </a:extLst>
          </p:cNvPr>
          <p:cNvSpPr>
            <a:spLocks noChangeShapeType="1"/>
          </p:cNvSpPr>
          <p:nvPr/>
        </p:nvSpPr>
        <p:spPr bwMode="auto">
          <a:xfrm>
            <a:off x="6269038" y="35736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7">
            <a:extLst>
              <a:ext uri="{FF2B5EF4-FFF2-40B4-BE49-F238E27FC236}">
                <a16:creationId xmlns:a16="http://schemas.microsoft.com/office/drawing/2014/main" id="{F469B71F-2B0D-E93E-AA18-7B8AAFC0FC70}"/>
              </a:ext>
            </a:extLst>
          </p:cNvPr>
          <p:cNvSpPr>
            <a:spLocks noChangeShapeType="1"/>
          </p:cNvSpPr>
          <p:nvPr/>
        </p:nvSpPr>
        <p:spPr bwMode="auto">
          <a:xfrm>
            <a:off x="7058026" y="1846495"/>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8">
            <a:extLst>
              <a:ext uri="{FF2B5EF4-FFF2-40B4-BE49-F238E27FC236}">
                <a16:creationId xmlns:a16="http://schemas.microsoft.com/office/drawing/2014/main" id="{89E58DDF-97D1-7EB7-1977-78121594BE17}"/>
              </a:ext>
            </a:extLst>
          </p:cNvPr>
          <p:cNvSpPr>
            <a:spLocks noChangeShapeType="1"/>
          </p:cNvSpPr>
          <p:nvPr/>
        </p:nvSpPr>
        <p:spPr bwMode="auto">
          <a:xfrm>
            <a:off x="6269039" y="227829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9">
            <a:extLst>
              <a:ext uri="{FF2B5EF4-FFF2-40B4-BE49-F238E27FC236}">
                <a16:creationId xmlns:a16="http://schemas.microsoft.com/office/drawing/2014/main" id="{A71C410F-6135-120E-A55A-0D1D4582EB06}"/>
              </a:ext>
            </a:extLst>
          </p:cNvPr>
          <p:cNvSpPr>
            <a:spLocks noChangeShapeType="1"/>
          </p:cNvSpPr>
          <p:nvPr/>
        </p:nvSpPr>
        <p:spPr bwMode="auto">
          <a:xfrm>
            <a:off x="7450139" y="227829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40">
            <a:extLst>
              <a:ext uri="{FF2B5EF4-FFF2-40B4-BE49-F238E27FC236}">
                <a16:creationId xmlns:a16="http://schemas.microsoft.com/office/drawing/2014/main" id="{71C4B0EE-5687-19AA-FAF6-9115D40D067D}"/>
              </a:ext>
            </a:extLst>
          </p:cNvPr>
          <p:cNvSpPr>
            <a:spLocks noChangeShapeType="1"/>
          </p:cNvSpPr>
          <p:nvPr/>
        </p:nvSpPr>
        <p:spPr bwMode="auto">
          <a:xfrm>
            <a:off x="6269038" y="271168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41">
            <a:extLst>
              <a:ext uri="{FF2B5EF4-FFF2-40B4-BE49-F238E27FC236}">
                <a16:creationId xmlns:a16="http://schemas.microsoft.com/office/drawing/2014/main" id="{BA047F8E-BB22-D199-A46F-D3E9EB0D2B44}"/>
              </a:ext>
            </a:extLst>
          </p:cNvPr>
          <p:cNvSpPr>
            <a:spLocks noChangeShapeType="1"/>
          </p:cNvSpPr>
          <p:nvPr/>
        </p:nvSpPr>
        <p:spPr bwMode="auto">
          <a:xfrm>
            <a:off x="7450138" y="271168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42">
            <a:extLst>
              <a:ext uri="{FF2B5EF4-FFF2-40B4-BE49-F238E27FC236}">
                <a16:creationId xmlns:a16="http://schemas.microsoft.com/office/drawing/2014/main" id="{44DFF231-7E37-EA55-AC0E-17587E3C5681}"/>
              </a:ext>
            </a:extLst>
          </p:cNvPr>
          <p:cNvSpPr>
            <a:spLocks noChangeShapeType="1"/>
          </p:cNvSpPr>
          <p:nvPr/>
        </p:nvSpPr>
        <p:spPr bwMode="auto">
          <a:xfrm flipV="1">
            <a:off x="6269039" y="3137133"/>
            <a:ext cx="1533525"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43">
            <a:extLst>
              <a:ext uri="{FF2B5EF4-FFF2-40B4-BE49-F238E27FC236}">
                <a16:creationId xmlns:a16="http://schemas.microsoft.com/office/drawing/2014/main" id="{A6269E50-FEED-B3DA-B78D-1C492954CF4C}"/>
              </a:ext>
            </a:extLst>
          </p:cNvPr>
          <p:cNvSpPr>
            <a:spLocks noChangeShapeType="1"/>
          </p:cNvSpPr>
          <p:nvPr/>
        </p:nvSpPr>
        <p:spPr bwMode="auto">
          <a:xfrm flipV="1">
            <a:off x="6269039" y="3572109"/>
            <a:ext cx="369887" cy="1587"/>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44">
            <a:extLst>
              <a:ext uri="{FF2B5EF4-FFF2-40B4-BE49-F238E27FC236}">
                <a16:creationId xmlns:a16="http://schemas.microsoft.com/office/drawing/2014/main" id="{8B1CD5E2-857F-C31E-686F-830C60AB9722}"/>
              </a:ext>
            </a:extLst>
          </p:cNvPr>
          <p:cNvSpPr>
            <a:spLocks noChangeShapeType="1"/>
          </p:cNvSpPr>
          <p:nvPr/>
        </p:nvSpPr>
        <p:spPr bwMode="auto">
          <a:xfrm flipV="1">
            <a:off x="6724650" y="357369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Text Box 45">
            <a:extLst>
              <a:ext uri="{FF2B5EF4-FFF2-40B4-BE49-F238E27FC236}">
                <a16:creationId xmlns:a16="http://schemas.microsoft.com/office/drawing/2014/main" id="{1864AFCE-0468-F56E-746C-CD70C7738907}"/>
              </a:ext>
            </a:extLst>
          </p:cNvPr>
          <p:cNvSpPr txBox="1">
            <a:spLocks noChangeArrowheads="1"/>
          </p:cNvSpPr>
          <p:nvPr/>
        </p:nvSpPr>
        <p:spPr bwMode="auto">
          <a:xfrm>
            <a:off x="75279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45" name="Text Box 46">
            <a:extLst>
              <a:ext uri="{FF2B5EF4-FFF2-40B4-BE49-F238E27FC236}">
                <a16:creationId xmlns:a16="http://schemas.microsoft.com/office/drawing/2014/main" id="{A5D109DF-678E-EE5A-5021-873648C8EB13}"/>
              </a:ext>
            </a:extLst>
          </p:cNvPr>
          <p:cNvSpPr txBox="1">
            <a:spLocks noChangeArrowheads="1"/>
          </p:cNvSpPr>
          <p:nvPr/>
        </p:nvSpPr>
        <p:spPr bwMode="auto">
          <a:xfrm>
            <a:off x="7527926" y="19909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46" name="Text Box 47">
            <a:extLst>
              <a:ext uri="{FF2B5EF4-FFF2-40B4-BE49-F238E27FC236}">
                <a16:creationId xmlns:a16="http://schemas.microsoft.com/office/drawing/2014/main" id="{7CF5ECFD-10CB-56D5-C1F8-B926665FACF3}"/>
              </a:ext>
            </a:extLst>
          </p:cNvPr>
          <p:cNvSpPr txBox="1">
            <a:spLocks noChangeArrowheads="1"/>
          </p:cNvSpPr>
          <p:nvPr/>
        </p:nvSpPr>
        <p:spPr bwMode="auto">
          <a:xfrm>
            <a:off x="6345239" y="242275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7" name="Text Box 48">
            <a:extLst>
              <a:ext uri="{FF2B5EF4-FFF2-40B4-BE49-F238E27FC236}">
                <a16:creationId xmlns:a16="http://schemas.microsoft.com/office/drawing/2014/main" id="{97255C90-EF4B-AA1D-4FD0-583D8AACEA3E}"/>
              </a:ext>
            </a:extLst>
          </p:cNvPr>
          <p:cNvSpPr txBox="1">
            <a:spLocks noChangeArrowheads="1"/>
          </p:cNvSpPr>
          <p:nvPr/>
        </p:nvSpPr>
        <p:spPr bwMode="auto">
          <a:xfrm>
            <a:off x="7739064" y="239259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48" name="Text Box 49">
            <a:extLst>
              <a:ext uri="{FF2B5EF4-FFF2-40B4-BE49-F238E27FC236}">
                <a16:creationId xmlns:a16="http://schemas.microsoft.com/office/drawing/2014/main" id="{8E038641-8D07-7A21-1F80-93FE27FB9283}"/>
              </a:ext>
            </a:extLst>
          </p:cNvPr>
          <p:cNvSpPr txBox="1">
            <a:spLocks noChangeArrowheads="1"/>
          </p:cNvSpPr>
          <p:nvPr/>
        </p:nvSpPr>
        <p:spPr bwMode="auto">
          <a:xfrm>
            <a:off x="6951663" y="2816459"/>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49" name="Text Box 50">
            <a:extLst>
              <a:ext uri="{FF2B5EF4-FFF2-40B4-BE49-F238E27FC236}">
                <a16:creationId xmlns:a16="http://schemas.microsoft.com/office/drawing/2014/main" id="{437980EF-EFA7-D771-EF3F-052122DCE2D0}"/>
              </a:ext>
            </a:extLst>
          </p:cNvPr>
          <p:cNvSpPr txBox="1">
            <a:spLocks noChangeArrowheads="1"/>
          </p:cNvSpPr>
          <p:nvPr/>
        </p:nvSpPr>
        <p:spPr bwMode="auto">
          <a:xfrm>
            <a:off x="6319838" y="3286359"/>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50" name="Text Box 51">
            <a:extLst>
              <a:ext uri="{FF2B5EF4-FFF2-40B4-BE49-F238E27FC236}">
                <a16:creationId xmlns:a16="http://schemas.microsoft.com/office/drawing/2014/main" id="{C7FFF012-09A2-FD15-2A42-55653D64F320}"/>
              </a:ext>
            </a:extLst>
          </p:cNvPr>
          <p:cNvSpPr txBox="1">
            <a:spLocks noChangeArrowheads="1"/>
          </p:cNvSpPr>
          <p:nvPr/>
        </p:nvSpPr>
        <p:spPr bwMode="auto">
          <a:xfrm>
            <a:off x="6951663" y="328635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51" name="Text Box 52">
            <a:extLst>
              <a:ext uri="{FF2B5EF4-FFF2-40B4-BE49-F238E27FC236}">
                <a16:creationId xmlns:a16="http://schemas.microsoft.com/office/drawing/2014/main" id="{2239CB41-0CE4-C52A-23C1-E7ACE2559505}"/>
              </a:ext>
            </a:extLst>
          </p:cNvPr>
          <p:cNvSpPr txBox="1">
            <a:spLocks noChangeArrowheads="1"/>
          </p:cNvSpPr>
          <p:nvPr/>
        </p:nvSpPr>
        <p:spPr bwMode="auto">
          <a:xfrm>
            <a:off x="4008438" y="5564189"/>
            <a:ext cx="76617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D</a:t>
            </a:r>
            <a:endParaRPr lang="en-US" altLang="zh-CN" i="1">
              <a:ea typeface="宋体" panose="02010600030101010101" pitchFamily="2" charset="-122"/>
            </a:endParaRPr>
          </a:p>
        </p:txBody>
      </p:sp>
      <p:sp>
        <p:nvSpPr>
          <p:cNvPr id="52" name="Oval 54">
            <a:extLst>
              <a:ext uri="{FF2B5EF4-FFF2-40B4-BE49-F238E27FC236}">
                <a16:creationId xmlns:a16="http://schemas.microsoft.com/office/drawing/2014/main" id="{25EF5CCF-D46A-DED5-724C-AD37ABF50FA0}"/>
              </a:ext>
            </a:extLst>
          </p:cNvPr>
          <p:cNvSpPr>
            <a:spLocks noChangeArrowheads="1"/>
          </p:cNvSpPr>
          <p:nvPr/>
        </p:nvSpPr>
        <p:spPr bwMode="auto">
          <a:xfrm>
            <a:off x="3198813" y="1398821"/>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3" name="Oval 55">
            <a:extLst>
              <a:ext uri="{FF2B5EF4-FFF2-40B4-BE49-F238E27FC236}">
                <a16:creationId xmlns:a16="http://schemas.microsoft.com/office/drawing/2014/main" id="{65A07A34-92BF-282C-0A58-3AC41E961A6D}"/>
              </a:ext>
            </a:extLst>
          </p:cNvPr>
          <p:cNvSpPr>
            <a:spLocks noChangeArrowheads="1"/>
          </p:cNvSpPr>
          <p:nvPr/>
        </p:nvSpPr>
        <p:spPr bwMode="auto">
          <a:xfrm>
            <a:off x="6705601" y="265294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4" name="Rectangle 56">
            <a:extLst>
              <a:ext uri="{FF2B5EF4-FFF2-40B4-BE49-F238E27FC236}">
                <a16:creationId xmlns:a16="http://schemas.microsoft.com/office/drawing/2014/main" id="{7FEEB9CE-970B-3E95-0F2F-F6990A3061FA}"/>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cs typeface="Times New Roman" panose="02020603050405020304" pitchFamily="18" charset="0"/>
              </a:rPr>
              <a:t>Delete placed nets</a:t>
            </a:r>
            <a:r>
              <a:rPr lang="de-DE" altLang="en-US">
                <a:solidFill>
                  <a:srgbClr val="00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D</a:t>
            </a:r>
            <a:r>
              <a:rPr lang="de-DE" altLang="en-US" i="1"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55" name="Text Box 57">
            <a:extLst>
              <a:ext uri="{FF2B5EF4-FFF2-40B4-BE49-F238E27FC236}">
                <a16:creationId xmlns:a16="http://schemas.microsoft.com/office/drawing/2014/main" id="{A2DF3DE4-C206-28FE-8061-2A28A3F06BE7}"/>
              </a:ext>
            </a:extLst>
          </p:cNvPr>
          <p:cNvSpPr txBox="1">
            <a:spLocks noChangeArrowheads="1"/>
          </p:cNvSpPr>
          <p:nvPr/>
        </p:nvSpPr>
        <p:spPr bwMode="auto">
          <a:xfrm>
            <a:off x="6559550" y="195762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6" name="Rectangle 60">
            <a:extLst>
              <a:ext uri="{FF2B5EF4-FFF2-40B4-BE49-F238E27FC236}">
                <a16:creationId xmlns:a16="http://schemas.microsoft.com/office/drawing/2014/main" id="{6A9806AB-B503-2056-8154-55537D82EE3F}"/>
              </a:ext>
            </a:extLst>
          </p:cNvPr>
          <p:cNvSpPr>
            <a:spLocks noChangeArrowheads="1"/>
          </p:cNvSpPr>
          <p:nvPr/>
        </p:nvSpPr>
        <p:spPr bwMode="auto">
          <a:xfrm>
            <a:off x="2306639" y="4203230"/>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57" name="Text Box 61">
            <a:extLst>
              <a:ext uri="{FF2B5EF4-FFF2-40B4-BE49-F238E27FC236}">
                <a16:creationId xmlns:a16="http://schemas.microsoft.com/office/drawing/2014/main" id="{1F7458A8-E678-A14C-9E7B-9995A1C0E80F}"/>
              </a:ext>
            </a:extLst>
          </p:cNvPr>
          <p:cNvSpPr txBox="1">
            <a:spLocks noChangeArrowheads="1"/>
          </p:cNvSpPr>
          <p:nvPr/>
        </p:nvSpPr>
        <p:spPr bwMode="auto">
          <a:xfrm>
            <a:off x="3403601" y="1587734"/>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3" name="Text Box 64">
            <a:extLst>
              <a:ext uri="{FF2B5EF4-FFF2-40B4-BE49-F238E27FC236}">
                <a16:creationId xmlns:a16="http://schemas.microsoft.com/office/drawing/2014/main" id="{17177F99-DDF8-43CA-ADE9-0523C373EAB0}"/>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8852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dissolve">
                                      <p:cBhvr>
                                        <p:cTn id="12" dur="500"/>
                                        <p:tgtEl>
                                          <p:spTgt spid="51"/>
                                        </p:tgtEl>
                                      </p:cBhvr>
                                    </p:animEffect>
                                  </p:childTnLst>
                                </p:cTn>
                              </p:par>
                              <p:par>
                                <p:cTn id="13" presetID="9"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dissolve">
                                      <p:cBhvr>
                                        <p:cTn id="15" dur="500"/>
                                        <p:tgtEl>
                                          <p:spTgt spid="52"/>
                                        </p:tgtEl>
                                      </p:cBhvr>
                                    </p:animEffect>
                                  </p:childTnLst>
                                </p:cTn>
                              </p:par>
                              <p:par>
                                <p:cTn id="16" presetID="9" presetClass="entr" presetSubtype="0" fill="hold" nodeType="with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dissolve">
                                      <p:cBhvr>
                                        <p:cTn id="18" dur="500"/>
                                        <p:tgtEl>
                                          <p:spTgt spid="53"/>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dissolve">
                                      <p:cBhvr>
                                        <p:cTn id="23" dur="500"/>
                                        <p:tgtEl>
                                          <p:spTgt spid="5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xit" presetSubtype="4" fill="hold" nodeType="clickEffect">
                                  <p:stCondLst>
                                    <p:cond delay="0"/>
                                  </p:stCondLst>
                                  <p:childTnLst>
                                    <p:anim calcmode="lin" valueType="num">
                                      <p:cBhvr additive="base">
                                        <p:cTn id="27" dur="500"/>
                                        <p:tgtEl>
                                          <p:spTgt spid="9"/>
                                        </p:tgtEl>
                                        <p:attrNameLst>
                                          <p:attrName>ppt_x</p:attrName>
                                        </p:attrNameLst>
                                      </p:cBhvr>
                                      <p:tavLst>
                                        <p:tav tm="0">
                                          <p:val>
                                            <p:strVal val="ppt_x"/>
                                          </p:val>
                                        </p:tav>
                                        <p:tav tm="100000">
                                          <p:val>
                                            <p:strVal val="ppt_x"/>
                                          </p:val>
                                        </p:tav>
                                      </p:tavLst>
                                    </p:anim>
                                    <p:anim calcmode="lin" valueType="num">
                                      <p:cBhvr additive="base">
                                        <p:cTn id="28" dur="500"/>
                                        <p:tgtEl>
                                          <p:spTgt spid="9"/>
                                        </p:tgtEl>
                                        <p:attrNameLst>
                                          <p:attrName>ppt_y</p:attrName>
                                        </p:attrNameLst>
                                      </p:cBhvr>
                                      <p:tavLst>
                                        <p:tav tm="0">
                                          <p:val>
                                            <p:strVal val="ppt_y"/>
                                          </p:val>
                                        </p:tav>
                                        <p:tav tm="100000">
                                          <p:val>
                                            <p:strVal val="1+ppt_h/2"/>
                                          </p:val>
                                        </p:tav>
                                      </p:tavLst>
                                    </p:anim>
                                    <p:set>
                                      <p:cBhvr>
                                        <p:cTn id="29" dur="1" fill="hold">
                                          <p:stCondLst>
                                            <p:cond delay="499"/>
                                          </p:stCondLst>
                                        </p:cTn>
                                        <p:tgtEl>
                                          <p:spTgt spid="9"/>
                                        </p:tgtEl>
                                        <p:attrNameLst>
                                          <p:attrName>style.visibility</p:attrName>
                                        </p:attrNameLst>
                                      </p:cBhvr>
                                      <p:to>
                                        <p:strVal val="hidden"/>
                                      </p:to>
                                    </p:set>
                                  </p:childTnLst>
                                </p:cTn>
                              </p:par>
                              <p:par>
                                <p:cTn id="30" presetID="2" presetClass="exit" presetSubtype="4" fill="hold" nodeType="withEffect">
                                  <p:stCondLst>
                                    <p:cond delay="0"/>
                                  </p:stCondLst>
                                  <p:childTnLst>
                                    <p:anim calcmode="lin" valueType="num">
                                      <p:cBhvr additive="base">
                                        <p:cTn id="31" dur="500"/>
                                        <p:tgtEl>
                                          <p:spTgt spid="20"/>
                                        </p:tgtEl>
                                        <p:attrNameLst>
                                          <p:attrName>ppt_x</p:attrName>
                                        </p:attrNameLst>
                                      </p:cBhvr>
                                      <p:tavLst>
                                        <p:tav tm="0">
                                          <p:val>
                                            <p:strVal val="ppt_x"/>
                                          </p:val>
                                        </p:tav>
                                        <p:tav tm="100000">
                                          <p:val>
                                            <p:strVal val="ppt_x"/>
                                          </p:val>
                                        </p:tav>
                                      </p:tavLst>
                                    </p:anim>
                                    <p:anim calcmode="lin" valueType="num">
                                      <p:cBhvr additive="base">
                                        <p:cTn id="32" dur="500"/>
                                        <p:tgtEl>
                                          <p:spTgt spid="20"/>
                                        </p:tgtEl>
                                        <p:attrNameLst>
                                          <p:attrName>ppt_y</p:attrName>
                                        </p:attrNameLst>
                                      </p:cBhvr>
                                      <p:tavLst>
                                        <p:tav tm="0">
                                          <p:val>
                                            <p:strVal val="ppt_y"/>
                                          </p:val>
                                        </p:tav>
                                        <p:tav tm="100000">
                                          <p:val>
                                            <p:strVal val="1+ppt_h/2"/>
                                          </p:val>
                                        </p:tav>
                                      </p:tavLst>
                                    </p:anim>
                                    <p:set>
                                      <p:cBhvr>
                                        <p:cTn id="33" dur="1" fill="hold">
                                          <p:stCondLst>
                                            <p:cond delay="499"/>
                                          </p:stCondLst>
                                        </p:cTn>
                                        <p:tgtEl>
                                          <p:spTgt spid="20"/>
                                        </p:tgtEl>
                                        <p:attrNameLst>
                                          <p:attrName>style.visibility</p:attrName>
                                        </p:attrNameLst>
                                      </p:cBhvr>
                                      <p:to>
                                        <p:strVal val="hidden"/>
                                      </p:to>
                                    </p:set>
                                  </p:childTnLst>
                                </p:cTn>
                              </p:par>
                              <p:par>
                                <p:cTn id="34" presetID="2" presetClass="exit" presetSubtype="4" fill="hold" nodeType="withEffect">
                                  <p:stCondLst>
                                    <p:cond delay="0"/>
                                  </p:stCondLst>
                                  <p:childTnLst>
                                    <p:anim calcmode="lin" valueType="num">
                                      <p:cBhvr additive="base">
                                        <p:cTn id="35" dur="500"/>
                                        <p:tgtEl>
                                          <p:spTgt spid="21"/>
                                        </p:tgtEl>
                                        <p:attrNameLst>
                                          <p:attrName>ppt_x</p:attrName>
                                        </p:attrNameLst>
                                      </p:cBhvr>
                                      <p:tavLst>
                                        <p:tav tm="0">
                                          <p:val>
                                            <p:strVal val="ppt_x"/>
                                          </p:val>
                                        </p:tav>
                                        <p:tav tm="100000">
                                          <p:val>
                                            <p:strVal val="ppt_x"/>
                                          </p:val>
                                        </p:tav>
                                      </p:tavLst>
                                    </p:anim>
                                    <p:anim calcmode="lin" valueType="num">
                                      <p:cBhvr additive="base">
                                        <p:cTn id="36" dur="500"/>
                                        <p:tgtEl>
                                          <p:spTgt spid="21"/>
                                        </p:tgtEl>
                                        <p:attrNameLst>
                                          <p:attrName>ppt_y</p:attrName>
                                        </p:attrNameLst>
                                      </p:cBhvr>
                                      <p:tavLst>
                                        <p:tav tm="0">
                                          <p:val>
                                            <p:strVal val="ppt_y"/>
                                          </p:val>
                                        </p:tav>
                                        <p:tav tm="100000">
                                          <p:val>
                                            <p:strVal val="1+ppt_h/2"/>
                                          </p:val>
                                        </p:tav>
                                      </p:tavLst>
                                    </p:anim>
                                    <p:set>
                                      <p:cBhvr>
                                        <p:cTn id="37" dur="1" fill="hold">
                                          <p:stCondLst>
                                            <p:cond delay="499"/>
                                          </p:stCondLst>
                                        </p:cTn>
                                        <p:tgtEl>
                                          <p:spTgt spid="21"/>
                                        </p:tgtEl>
                                        <p:attrNameLst>
                                          <p:attrName>style.visibility</p:attrName>
                                        </p:attrNameLst>
                                      </p:cBhvr>
                                      <p:to>
                                        <p:strVal val="hidden"/>
                                      </p:to>
                                    </p:set>
                                  </p:childTnLst>
                                </p:cTn>
                              </p:par>
                              <p:par>
                                <p:cTn id="38" presetID="2" presetClass="exit" presetSubtype="4" fill="hold" nodeType="withEffect">
                                  <p:stCondLst>
                                    <p:cond delay="0"/>
                                  </p:stCondLst>
                                  <p:childTnLst>
                                    <p:anim calcmode="lin" valueType="num">
                                      <p:cBhvr additive="base">
                                        <p:cTn id="39" dur="500"/>
                                        <p:tgtEl>
                                          <p:spTgt spid="52"/>
                                        </p:tgtEl>
                                        <p:attrNameLst>
                                          <p:attrName>ppt_x</p:attrName>
                                        </p:attrNameLst>
                                      </p:cBhvr>
                                      <p:tavLst>
                                        <p:tav tm="0">
                                          <p:val>
                                            <p:strVal val="ppt_x"/>
                                          </p:val>
                                        </p:tav>
                                        <p:tav tm="100000">
                                          <p:val>
                                            <p:strVal val="ppt_x"/>
                                          </p:val>
                                        </p:tav>
                                      </p:tavLst>
                                    </p:anim>
                                    <p:anim calcmode="lin" valueType="num">
                                      <p:cBhvr additive="base">
                                        <p:cTn id="40" dur="500"/>
                                        <p:tgtEl>
                                          <p:spTgt spid="52"/>
                                        </p:tgtEl>
                                        <p:attrNameLst>
                                          <p:attrName>ppt_y</p:attrName>
                                        </p:attrNameLst>
                                      </p:cBhvr>
                                      <p:tavLst>
                                        <p:tav tm="0">
                                          <p:val>
                                            <p:strVal val="ppt_y"/>
                                          </p:val>
                                        </p:tav>
                                        <p:tav tm="100000">
                                          <p:val>
                                            <p:strVal val="1+ppt_h/2"/>
                                          </p:val>
                                        </p:tav>
                                      </p:tavLst>
                                    </p:anim>
                                    <p:set>
                                      <p:cBhvr>
                                        <p:cTn id="41" dur="1" fill="hold">
                                          <p:stCondLst>
                                            <p:cond delay="499"/>
                                          </p:stCondLst>
                                        </p:cTn>
                                        <p:tgtEl>
                                          <p:spTgt spid="52"/>
                                        </p:tgtEl>
                                        <p:attrNameLst>
                                          <p:attrName>style.visibility</p:attrName>
                                        </p:attrNameLst>
                                      </p:cBhvr>
                                      <p:to>
                                        <p:strVal val="hidden"/>
                                      </p:to>
                                    </p:set>
                                  </p:childTnLst>
                                </p:cTn>
                              </p:par>
                              <p:par>
                                <p:cTn id="42" presetID="2" presetClass="exit" presetSubtype="4" fill="hold" nodeType="withEffect">
                                  <p:stCondLst>
                                    <p:cond delay="0"/>
                                  </p:stCondLst>
                                  <p:childTnLst>
                                    <p:anim calcmode="lin" valueType="num">
                                      <p:cBhvr additive="base">
                                        <p:cTn id="43" dur="500"/>
                                        <p:tgtEl>
                                          <p:spTgt spid="41"/>
                                        </p:tgtEl>
                                        <p:attrNameLst>
                                          <p:attrName>ppt_x</p:attrName>
                                        </p:attrNameLst>
                                      </p:cBhvr>
                                      <p:tavLst>
                                        <p:tav tm="0">
                                          <p:val>
                                            <p:strVal val="ppt_x"/>
                                          </p:val>
                                        </p:tav>
                                        <p:tav tm="100000">
                                          <p:val>
                                            <p:strVal val="ppt_x"/>
                                          </p:val>
                                        </p:tav>
                                      </p:tavLst>
                                    </p:anim>
                                    <p:anim calcmode="lin" valueType="num">
                                      <p:cBhvr additive="base">
                                        <p:cTn id="44" dur="500"/>
                                        <p:tgtEl>
                                          <p:spTgt spid="41"/>
                                        </p:tgtEl>
                                        <p:attrNameLst>
                                          <p:attrName>ppt_y</p:attrName>
                                        </p:attrNameLst>
                                      </p:cBhvr>
                                      <p:tavLst>
                                        <p:tav tm="0">
                                          <p:val>
                                            <p:strVal val="ppt_y"/>
                                          </p:val>
                                        </p:tav>
                                        <p:tav tm="100000">
                                          <p:val>
                                            <p:strVal val="1+ppt_h/2"/>
                                          </p:val>
                                        </p:tav>
                                      </p:tavLst>
                                    </p:anim>
                                    <p:set>
                                      <p:cBhvr>
                                        <p:cTn id="45" dur="1" fill="hold">
                                          <p:stCondLst>
                                            <p:cond delay="499"/>
                                          </p:stCondLst>
                                        </p:cTn>
                                        <p:tgtEl>
                                          <p:spTgt spid="41"/>
                                        </p:tgtEl>
                                        <p:attrNameLst>
                                          <p:attrName>style.visibility</p:attrName>
                                        </p:attrNameLst>
                                      </p:cBhvr>
                                      <p:to>
                                        <p:strVal val="hidden"/>
                                      </p:to>
                                    </p:set>
                                  </p:childTnLst>
                                </p:cTn>
                              </p:par>
                              <p:par>
                                <p:cTn id="46" presetID="2" presetClass="exit" presetSubtype="4" fill="hold" grpId="0" nodeType="withEffect">
                                  <p:stCondLst>
                                    <p:cond delay="0"/>
                                  </p:stCondLst>
                                  <p:childTnLst>
                                    <p:anim calcmode="lin" valueType="num">
                                      <p:cBhvr additive="base">
                                        <p:cTn id="47" dur="500"/>
                                        <p:tgtEl>
                                          <p:spTgt spid="48"/>
                                        </p:tgtEl>
                                        <p:attrNameLst>
                                          <p:attrName>ppt_x</p:attrName>
                                        </p:attrNameLst>
                                      </p:cBhvr>
                                      <p:tavLst>
                                        <p:tav tm="0">
                                          <p:val>
                                            <p:strVal val="ppt_x"/>
                                          </p:val>
                                        </p:tav>
                                        <p:tav tm="100000">
                                          <p:val>
                                            <p:strVal val="ppt_x"/>
                                          </p:val>
                                        </p:tav>
                                      </p:tavLst>
                                    </p:anim>
                                    <p:anim calcmode="lin" valueType="num">
                                      <p:cBhvr additive="base">
                                        <p:cTn id="48" dur="500"/>
                                        <p:tgtEl>
                                          <p:spTgt spid="48"/>
                                        </p:tgtEl>
                                        <p:attrNameLst>
                                          <p:attrName>ppt_y</p:attrName>
                                        </p:attrNameLst>
                                      </p:cBhvr>
                                      <p:tavLst>
                                        <p:tav tm="0">
                                          <p:val>
                                            <p:strVal val="ppt_y"/>
                                          </p:val>
                                        </p:tav>
                                        <p:tav tm="100000">
                                          <p:val>
                                            <p:strVal val="1+ppt_h/2"/>
                                          </p:val>
                                        </p:tav>
                                      </p:tavLst>
                                    </p:anim>
                                    <p:set>
                                      <p:cBhvr>
                                        <p:cTn id="49" dur="1" fill="hold">
                                          <p:stCondLst>
                                            <p:cond delay="499"/>
                                          </p:stCondLst>
                                        </p:cTn>
                                        <p:tgtEl>
                                          <p:spTgt spid="48"/>
                                        </p:tgtEl>
                                        <p:attrNameLst>
                                          <p:attrName>style.visibility</p:attrName>
                                        </p:attrNameLst>
                                      </p:cBhvr>
                                      <p:to>
                                        <p:strVal val="hidden"/>
                                      </p:to>
                                    </p:set>
                                  </p:childTnLst>
                                </p:cTn>
                              </p:par>
                              <p:par>
                                <p:cTn id="50" presetID="2" presetClass="exit" presetSubtype="4" fill="hold" nodeType="withEffect">
                                  <p:stCondLst>
                                    <p:cond delay="0"/>
                                  </p:stCondLst>
                                  <p:childTnLst>
                                    <p:anim calcmode="lin" valueType="num">
                                      <p:cBhvr additive="base">
                                        <p:cTn id="51" dur="500"/>
                                        <p:tgtEl>
                                          <p:spTgt spid="53"/>
                                        </p:tgtEl>
                                        <p:attrNameLst>
                                          <p:attrName>ppt_x</p:attrName>
                                        </p:attrNameLst>
                                      </p:cBhvr>
                                      <p:tavLst>
                                        <p:tav tm="0">
                                          <p:val>
                                            <p:strVal val="ppt_x"/>
                                          </p:val>
                                        </p:tav>
                                        <p:tav tm="100000">
                                          <p:val>
                                            <p:strVal val="ppt_x"/>
                                          </p:val>
                                        </p:tav>
                                      </p:tavLst>
                                    </p:anim>
                                    <p:anim calcmode="lin" valueType="num">
                                      <p:cBhvr additive="base">
                                        <p:cTn id="52" dur="500"/>
                                        <p:tgtEl>
                                          <p:spTgt spid="53"/>
                                        </p:tgtEl>
                                        <p:attrNameLst>
                                          <p:attrName>ppt_y</p:attrName>
                                        </p:attrNameLst>
                                      </p:cBhvr>
                                      <p:tavLst>
                                        <p:tav tm="0">
                                          <p:val>
                                            <p:strVal val="ppt_y"/>
                                          </p:val>
                                        </p:tav>
                                        <p:tav tm="100000">
                                          <p:val>
                                            <p:strVal val="1+ppt_h/2"/>
                                          </p:val>
                                        </p:tav>
                                      </p:tavLst>
                                    </p:anim>
                                    <p:set>
                                      <p:cBhvr>
                                        <p:cTn id="53" dur="1" fill="hold">
                                          <p:stCondLst>
                                            <p:cond delay="499"/>
                                          </p:stCondLst>
                                        </p:cTn>
                                        <p:tgtEl>
                                          <p:spTgt spid="53"/>
                                        </p:tgtEl>
                                        <p:attrNameLst>
                                          <p:attrName>style.visibility</p:attrName>
                                        </p:attrNameLst>
                                      </p:cBhvr>
                                      <p:to>
                                        <p:strVal val="hidden"/>
                                      </p:to>
                                    </p:set>
                                  </p:childTnLst>
                                </p:cTn>
                              </p:par>
                              <p:par>
                                <p:cTn id="54" presetID="2" presetClass="exit" presetSubtype="4" fill="hold" grpId="0" nodeType="withEffect">
                                  <p:stCondLst>
                                    <p:cond delay="0"/>
                                  </p:stCondLst>
                                  <p:childTnLst>
                                    <p:anim calcmode="lin" valueType="num">
                                      <p:cBhvr additive="base">
                                        <p:cTn id="55" dur="500"/>
                                        <p:tgtEl>
                                          <p:spTgt spid="57"/>
                                        </p:tgtEl>
                                        <p:attrNameLst>
                                          <p:attrName>ppt_x</p:attrName>
                                        </p:attrNameLst>
                                      </p:cBhvr>
                                      <p:tavLst>
                                        <p:tav tm="0">
                                          <p:val>
                                            <p:strVal val="ppt_x"/>
                                          </p:val>
                                        </p:tav>
                                        <p:tav tm="100000">
                                          <p:val>
                                            <p:strVal val="ppt_x"/>
                                          </p:val>
                                        </p:tav>
                                      </p:tavLst>
                                    </p:anim>
                                    <p:anim calcmode="lin" valueType="num">
                                      <p:cBhvr additive="base">
                                        <p:cTn id="56" dur="500"/>
                                        <p:tgtEl>
                                          <p:spTgt spid="57"/>
                                        </p:tgtEl>
                                        <p:attrNameLst>
                                          <p:attrName>ppt_y</p:attrName>
                                        </p:attrNameLst>
                                      </p:cBhvr>
                                      <p:tavLst>
                                        <p:tav tm="0">
                                          <p:val>
                                            <p:strVal val="ppt_y"/>
                                          </p:val>
                                        </p:tav>
                                        <p:tav tm="100000">
                                          <p:val>
                                            <p:strVal val="1+ppt_h/2"/>
                                          </p:val>
                                        </p:tav>
                                      </p:tavLst>
                                    </p:anim>
                                    <p:set>
                                      <p:cBhvr>
                                        <p:cTn id="57"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8" grpId="0" animBg="1"/>
      <p:bldP spid="51" grpId="0" animBg="1"/>
      <p:bldP spid="54" grpId="0" autoUpdateAnimBg="0"/>
      <p:bldP spid="5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51C8C-ABA0-0D07-F020-197B7FBE4A9B}"/>
              </a:ext>
            </a:extLst>
          </p:cNvPr>
          <p:cNvSpPr>
            <a:spLocks noGrp="1"/>
          </p:cNvSpPr>
          <p:nvPr>
            <p:ph type="title"/>
          </p:nvPr>
        </p:nvSpPr>
        <p:spPr/>
        <p:txBody>
          <a:bodyPr/>
          <a:lstStyle/>
          <a:p>
            <a:r>
              <a:rPr lang="en-US" dirty="0"/>
              <a:t>Recap: Walkthrough – VI </a:t>
            </a:r>
          </a:p>
        </p:txBody>
      </p:sp>
      <p:grpSp>
        <p:nvGrpSpPr>
          <p:cNvPr id="4" name="Group 26">
            <a:extLst>
              <a:ext uri="{FF2B5EF4-FFF2-40B4-BE49-F238E27FC236}">
                <a16:creationId xmlns:a16="http://schemas.microsoft.com/office/drawing/2014/main" id="{C4E66034-B372-9975-FD04-4E497B3D2D38}"/>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9A460AFE-50B6-6A85-70E8-1D7ECD87809D}"/>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8CFBA218-A63F-5915-1C00-F010AD7221DB}"/>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66C362FB-5C97-C1DC-9797-3907238E0952}"/>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CB6A1F6C-690B-E9DF-45C5-6663DF1D4BEE}"/>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CDDA31F0-42E2-1D81-B857-BC218EBE7958}"/>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5DA3E47B-AB86-2D5E-A9D6-CD898980826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512723F6-CB3F-0DE6-1ABA-1172EA4816E5}"/>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CB3E3B43-6662-4990-9132-64DA015399E2}"/>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4F522F3F-4FC5-93C1-E95E-815A0446F13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AEA52594-1A0C-37E2-BFF1-B00CBB139984}"/>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0D9B8344-CF33-2005-54A1-24D8B6314F9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50F05E8B-803D-5903-ADB9-43A33B050EC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4DFB2261-0C0A-64BD-149C-49F650B7E666}"/>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53D3DA80-2793-BB76-6B06-BA96211D615A}"/>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D7D9FF71-AE13-6EE9-CD1F-472E7928E494}"/>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6B970AE5-B178-EB75-80AD-34C73695708E}"/>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30AE85A2-4397-303F-FF44-CA88E31292B1}"/>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4C452375-A97F-C7D1-ECEE-784E157A1F81}"/>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F4F006FD-DF60-E002-D874-DD6547C13776}"/>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ED1ABE8D-D371-74A4-3A44-7B59E61FE343}"/>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28038B13-2E50-4FF6-E8DC-CCDB003DD2FF}"/>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2C121B6E-148D-C39A-6010-3C0061071D1E}"/>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3E21CAE6-637C-8DCB-E489-04CE408029CA}"/>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A27FD06D-3B9D-C719-2839-E6DEBBBE5E9F}"/>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D119AAB1-CD2C-4816-6934-1A929ACE0B24}"/>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AD4DA7C8-27B2-9633-8F64-D6D816E8EDD3}"/>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0AEA76A4-1569-802B-A360-60DE45CB84D5}"/>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093541DD-E9FE-85DA-51E3-8BD7ACE5FB86}"/>
              </a:ext>
            </a:extLst>
          </p:cNvPr>
          <p:cNvSpPr>
            <a:spLocks noChangeShapeType="1"/>
          </p:cNvSpPr>
          <p:nvPr/>
        </p:nvSpPr>
        <p:spPr bwMode="auto">
          <a:xfrm>
            <a:off x="4837113" y="2200275"/>
            <a:ext cx="0" cy="7381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F5E3C39F-528E-73B8-A482-729865F216FB}"/>
              </a:ext>
            </a:extLst>
          </p:cNvPr>
          <p:cNvSpPr>
            <a:spLocks noChangeShapeType="1"/>
          </p:cNvSpPr>
          <p:nvPr/>
        </p:nvSpPr>
        <p:spPr bwMode="auto">
          <a:xfrm>
            <a:off x="7581900" y="2200275"/>
            <a:ext cx="0" cy="7381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622E9B32-7C5E-1D91-8F7B-8FE8D115201C}"/>
              </a:ext>
            </a:extLst>
          </p:cNvPr>
          <p:cNvSpPr>
            <a:spLocks noChangeShapeType="1"/>
          </p:cNvSpPr>
          <p:nvPr/>
        </p:nvSpPr>
        <p:spPr bwMode="auto">
          <a:xfrm flipV="1">
            <a:off x="4837114" y="2938463"/>
            <a:ext cx="274478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71">
            <a:extLst>
              <a:ext uri="{FF2B5EF4-FFF2-40B4-BE49-F238E27FC236}">
                <a16:creationId xmlns:a16="http://schemas.microsoft.com/office/drawing/2014/main" id="{281A15BF-2D05-EF63-2BAB-E26A6F00110E}"/>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72">
            <a:extLst>
              <a:ext uri="{FF2B5EF4-FFF2-40B4-BE49-F238E27FC236}">
                <a16:creationId xmlns:a16="http://schemas.microsoft.com/office/drawing/2014/main" id="{0DF2548E-54E2-F446-D659-81195CF8FF65}"/>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73">
            <a:extLst>
              <a:ext uri="{FF2B5EF4-FFF2-40B4-BE49-F238E27FC236}">
                <a16:creationId xmlns:a16="http://schemas.microsoft.com/office/drawing/2014/main" id="{C1CE7594-527E-13E8-4C8B-B776045AF509}"/>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83">
            <a:extLst>
              <a:ext uri="{FF2B5EF4-FFF2-40B4-BE49-F238E27FC236}">
                <a16:creationId xmlns:a16="http://schemas.microsoft.com/office/drawing/2014/main" id="{228EFCEE-A92F-1D9E-8B58-DA2701170C45}"/>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9" name="Line 84">
            <a:extLst>
              <a:ext uri="{FF2B5EF4-FFF2-40B4-BE49-F238E27FC236}">
                <a16:creationId xmlns:a16="http://schemas.microsoft.com/office/drawing/2014/main" id="{2D1817A4-038E-AD51-A418-107676CC7014}"/>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0" name="Line 85">
            <a:extLst>
              <a:ext uri="{FF2B5EF4-FFF2-40B4-BE49-F238E27FC236}">
                <a16:creationId xmlns:a16="http://schemas.microsoft.com/office/drawing/2014/main" id="{FC89151D-A5CF-ED45-240F-F5B3C0300E61}"/>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1" name="Line 86">
            <a:extLst>
              <a:ext uri="{FF2B5EF4-FFF2-40B4-BE49-F238E27FC236}">
                <a16:creationId xmlns:a16="http://schemas.microsoft.com/office/drawing/2014/main" id="{04E2BDB2-F613-3976-3B07-92683E542EE1}"/>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2" name="Line 87">
            <a:extLst>
              <a:ext uri="{FF2B5EF4-FFF2-40B4-BE49-F238E27FC236}">
                <a16:creationId xmlns:a16="http://schemas.microsoft.com/office/drawing/2014/main" id="{6AEA2907-D862-2059-82BB-623930C4D8B1}"/>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3" name="Text Box 88">
            <a:extLst>
              <a:ext uri="{FF2B5EF4-FFF2-40B4-BE49-F238E27FC236}">
                <a16:creationId xmlns:a16="http://schemas.microsoft.com/office/drawing/2014/main" id="{C864C7F5-F92C-0516-CE63-C7F6AEF8D95B}"/>
              </a:ext>
            </a:extLst>
          </p:cNvPr>
          <p:cNvSpPr txBox="1">
            <a:spLocks noChangeArrowheads="1"/>
          </p:cNvSpPr>
          <p:nvPr/>
        </p:nvSpPr>
        <p:spPr bwMode="auto">
          <a:xfrm>
            <a:off x="3451225" y="2403475"/>
            <a:ext cx="28575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44" name="Text Box 89">
            <a:extLst>
              <a:ext uri="{FF2B5EF4-FFF2-40B4-BE49-F238E27FC236}">
                <a16:creationId xmlns:a16="http://schemas.microsoft.com/office/drawing/2014/main" id="{7F3C2AF0-9072-5CB0-2DFF-E8E9DFCB473B}"/>
              </a:ext>
            </a:extLst>
          </p:cNvPr>
          <p:cNvSpPr txBox="1">
            <a:spLocks noChangeArrowheads="1"/>
          </p:cNvSpPr>
          <p:nvPr/>
        </p:nvSpPr>
        <p:spPr bwMode="auto">
          <a:xfrm>
            <a:off x="1908176" y="2735264"/>
            <a:ext cx="1903413" cy="651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2</a:t>
            </a:r>
            <a:endParaRPr lang="en-US" altLang="zh-CN">
              <a:ea typeface="ＭＳ Ｐゴシック" panose="020B0600070205080204" pitchFamily="34" charset="-128"/>
            </a:endParaRPr>
          </a:p>
        </p:txBody>
      </p:sp>
      <p:sp>
        <p:nvSpPr>
          <p:cNvPr id="45" name="Text Box 90">
            <a:extLst>
              <a:ext uri="{FF2B5EF4-FFF2-40B4-BE49-F238E27FC236}">
                <a16:creationId xmlns:a16="http://schemas.microsoft.com/office/drawing/2014/main" id="{0409139E-09B6-80B0-FFCF-3C013DFFDF24}"/>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46" name="Text Box 91">
            <a:extLst>
              <a:ext uri="{FF2B5EF4-FFF2-40B4-BE49-F238E27FC236}">
                <a16:creationId xmlns:a16="http://schemas.microsoft.com/office/drawing/2014/main" id="{251E8651-0861-B923-FF29-B052CD62B7FE}"/>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47" name="Text Box 92">
            <a:extLst>
              <a:ext uri="{FF2B5EF4-FFF2-40B4-BE49-F238E27FC236}">
                <a16:creationId xmlns:a16="http://schemas.microsoft.com/office/drawing/2014/main" id="{69E48BBC-B436-7190-77D8-083AE4B3880B}"/>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48" name="Group 121">
            <a:extLst>
              <a:ext uri="{FF2B5EF4-FFF2-40B4-BE49-F238E27FC236}">
                <a16:creationId xmlns:a16="http://schemas.microsoft.com/office/drawing/2014/main" id="{8159DC60-3931-FE2B-022A-D2B60481E827}"/>
              </a:ext>
            </a:extLst>
          </p:cNvPr>
          <p:cNvGrpSpPr>
            <a:grpSpLocks/>
          </p:cNvGrpSpPr>
          <p:nvPr/>
        </p:nvGrpSpPr>
        <p:grpSpPr bwMode="auto">
          <a:xfrm>
            <a:off x="3924300" y="2224088"/>
            <a:ext cx="5030788" cy="0"/>
            <a:chOff x="459" y="725"/>
            <a:chExt cx="2993" cy="0"/>
          </a:xfrm>
        </p:grpSpPr>
        <p:sp>
          <p:nvSpPr>
            <p:cNvPr id="49" name="Line 122">
              <a:extLst>
                <a:ext uri="{FF2B5EF4-FFF2-40B4-BE49-F238E27FC236}">
                  <a16:creationId xmlns:a16="http://schemas.microsoft.com/office/drawing/2014/main" id="{C0F64E6E-92FE-C26B-EA7F-796818B74D1A}"/>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0" name="Line 123">
              <a:extLst>
                <a:ext uri="{FF2B5EF4-FFF2-40B4-BE49-F238E27FC236}">
                  <a16:creationId xmlns:a16="http://schemas.microsoft.com/office/drawing/2014/main" id="{3599A3FC-17C2-127B-04E1-AD14947C73BE}"/>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1" name="Line 124">
              <a:extLst>
                <a:ext uri="{FF2B5EF4-FFF2-40B4-BE49-F238E27FC236}">
                  <a16:creationId xmlns:a16="http://schemas.microsoft.com/office/drawing/2014/main" id="{B07550AA-EFDB-E6A2-CB1D-7C19446B8076}"/>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2" name="Line 125">
              <a:extLst>
                <a:ext uri="{FF2B5EF4-FFF2-40B4-BE49-F238E27FC236}">
                  <a16:creationId xmlns:a16="http://schemas.microsoft.com/office/drawing/2014/main" id="{17A160FD-E2D0-1AE6-0F3A-1376AD012E07}"/>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3" name="Line 126">
              <a:extLst>
                <a:ext uri="{FF2B5EF4-FFF2-40B4-BE49-F238E27FC236}">
                  <a16:creationId xmlns:a16="http://schemas.microsoft.com/office/drawing/2014/main" id="{F0149D33-5564-729B-AC81-98F66FC1C7D1}"/>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4" name="Line 127">
              <a:extLst>
                <a:ext uri="{FF2B5EF4-FFF2-40B4-BE49-F238E27FC236}">
                  <a16:creationId xmlns:a16="http://schemas.microsoft.com/office/drawing/2014/main" id="{7A507A8D-C066-D9E7-1672-AD8B86EF2DE3}"/>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5" name="Line 128">
              <a:extLst>
                <a:ext uri="{FF2B5EF4-FFF2-40B4-BE49-F238E27FC236}">
                  <a16:creationId xmlns:a16="http://schemas.microsoft.com/office/drawing/2014/main" id="{9E51096A-F972-5683-7E62-D1CBC2B08FD8}"/>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6" name="Line 129">
              <a:extLst>
                <a:ext uri="{FF2B5EF4-FFF2-40B4-BE49-F238E27FC236}">
                  <a16:creationId xmlns:a16="http://schemas.microsoft.com/office/drawing/2014/main" id="{FFAD9B0C-AB43-73D8-56CC-982BA6AD1DA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7" name="Line 130">
              <a:extLst>
                <a:ext uri="{FF2B5EF4-FFF2-40B4-BE49-F238E27FC236}">
                  <a16:creationId xmlns:a16="http://schemas.microsoft.com/office/drawing/2014/main" id="{EE1A34F2-5B30-1486-E049-E9EA460A2FD3}"/>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8" name="Line 131">
              <a:extLst>
                <a:ext uri="{FF2B5EF4-FFF2-40B4-BE49-F238E27FC236}">
                  <a16:creationId xmlns:a16="http://schemas.microsoft.com/office/drawing/2014/main" id="{2BA41B34-295F-5D06-61A1-9EEEAE5D1AF5}"/>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9" name="Line 132">
              <a:extLst>
                <a:ext uri="{FF2B5EF4-FFF2-40B4-BE49-F238E27FC236}">
                  <a16:creationId xmlns:a16="http://schemas.microsoft.com/office/drawing/2014/main" id="{D99B3767-5E99-E3AB-6A15-D9D520EF77E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0" name="Text Box 133">
            <a:extLst>
              <a:ext uri="{FF2B5EF4-FFF2-40B4-BE49-F238E27FC236}">
                <a16:creationId xmlns:a16="http://schemas.microsoft.com/office/drawing/2014/main" id="{FEC1B6CF-5B44-F80A-B5A6-124FC8FAC51A}"/>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1" name="Text Box 134">
            <a:extLst>
              <a:ext uri="{FF2B5EF4-FFF2-40B4-BE49-F238E27FC236}">
                <a16:creationId xmlns:a16="http://schemas.microsoft.com/office/drawing/2014/main" id="{19E44CFE-9A4C-A89C-7967-1BA5F5EE4B8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2" name="Text Box 135">
            <a:extLst>
              <a:ext uri="{FF2B5EF4-FFF2-40B4-BE49-F238E27FC236}">
                <a16:creationId xmlns:a16="http://schemas.microsoft.com/office/drawing/2014/main" id="{A92487BC-9902-EFBF-19C2-B5DCA52147EA}"/>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3" name="Text Box 136">
            <a:extLst>
              <a:ext uri="{FF2B5EF4-FFF2-40B4-BE49-F238E27FC236}">
                <a16:creationId xmlns:a16="http://schemas.microsoft.com/office/drawing/2014/main" id="{A5A46293-DC83-3F2D-2DE7-77C5BCE5ECE3}"/>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64" name="Text Box 137">
            <a:extLst>
              <a:ext uri="{FF2B5EF4-FFF2-40B4-BE49-F238E27FC236}">
                <a16:creationId xmlns:a16="http://schemas.microsoft.com/office/drawing/2014/main" id="{6EFD1BBF-DCED-46C4-E378-C432530B5732}"/>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5" name="Text Box 138">
            <a:extLst>
              <a:ext uri="{FF2B5EF4-FFF2-40B4-BE49-F238E27FC236}">
                <a16:creationId xmlns:a16="http://schemas.microsoft.com/office/drawing/2014/main" id="{D197D682-CFA5-D6D3-375E-C590246A1411}"/>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66" name="Text Box 139">
            <a:extLst>
              <a:ext uri="{FF2B5EF4-FFF2-40B4-BE49-F238E27FC236}">
                <a16:creationId xmlns:a16="http://schemas.microsoft.com/office/drawing/2014/main" id="{96ECBF3C-8723-1582-899B-5DDC6CA37BE2}"/>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67" name="Text Box 140">
            <a:extLst>
              <a:ext uri="{FF2B5EF4-FFF2-40B4-BE49-F238E27FC236}">
                <a16:creationId xmlns:a16="http://schemas.microsoft.com/office/drawing/2014/main" id="{56074754-0460-B753-3C1D-86369A0B1132}"/>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8" name="Text Box 141">
            <a:extLst>
              <a:ext uri="{FF2B5EF4-FFF2-40B4-BE49-F238E27FC236}">
                <a16:creationId xmlns:a16="http://schemas.microsoft.com/office/drawing/2014/main" id="{A674A28C-312E-84D5-638A-CFB364ED1C8F}"/>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9" name="Text Box 142">
            <a:extLst>
              <a:ext uri="{FF2B5EF4-FFF2-40B4-BE49-F238E27FC236}">
                <a16:creationId xmlns:a16="http://schemas.microsoft.com/office/drawing/2014/main" id="{EBB47FBD-9D41-3E26-4A98-1EB39FC0DD6F}"/>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70" name="Text Box 143">
            <a:extLst>
              <a:ext uri="{FF2B5EF4-FFF2-40B4-BE49-F238E27FC236}">
                <a16:creationId xmlns:a16="http://schemas.microsoft.com/office/drawing/2014/main" id="{8642DE01-73C7-98E1-8356-13689CDC0A35}"/>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71" name="Text Box 144">
            <a:extLst>
              <a:ext uri="{FF2B5EF4-FFF2-40B4-BE49-F238E27FC236}">
                <a16:creationId xmlns:a16="http://schemas.microsoft.com/office/drawing/2014/main" id="{2375C44B-88B7-941E-A013-A2B9055B7026}"/>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180317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par>
                                <p:cTn id="8" presetID="9"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dissolve">
                                      <p:cBhvr>
                                        <p:cTn id="10" dur="500"/>
                                        <p:tgtEl>
                                          <p:spTgt spid="34"/>
                                        </p:tgtEl>
                                      </p:cBhvr>
                                    </p:animEffect>
                                  </p:childTnLst>
                                </p:cTn>
                              </p:par>
                              <p:par>
                                <p:cTn id="11" presetID="9"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dissolve">
                                      <p:cBhvr>
                                        <p:cTn id="1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327E5-7834-A32B-7226-163C874AF982}"/>
              </a:ext>
            </a:extLst>
          </p:cNvPr>
          <p:cNvSpPr>
            <a:spLocks noGrp="1"/>
          </p:cNvSpPr>
          <p:nvPr>
            <p:ph type="title"/>
          </p:nvPr>
        </p:nvSpPr>
        <p:spPr/>
        <p:txBody>
          <a:bodyPr/>
          <a:lstStyle/>
          <a:p>
            <a:r>
              <a:rPr lang="en-US" dirty="0"/>
              <a:t>Recap: Walkthrough – VII  </a:t>
            </a:r>
          </a:p>
        </p:txBody>
      </p:sp>
      <p:sp>
        <p:nvSpPr>
          <p:cNvPr id="4" name="Text Box 3">
            <a:extLst>
              <a:ext uri="{FF2B5EF4-FFF2-40B4-BE49-F238E27FC236}">
                <a16:creationId xmlns:a16="http://schemas.microsoft.com/office/drawing/2014/main" id="{0D7F12FD-4884-0F55-B208-A062336CC02A}"/>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3:</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F03A4A4B-DABD-E897-3DA7-B45835A3A14B}"/>
              </a:ext>
            </a:extLst>
          </p:cNvPr>
          <p:cNvSpPr>
            <a:spLocks noChangeArrowheads="1"/>
          </p:cNvSpPr>
          <p:nvPr/>
        </p:nvSpPr>
        <p:spPr bwMode="auto">
          <a:xfrm>
            <a:off x="2835276" y="204924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F15EB42C-2AF7-C6C5-6461-BE22B6E073E3}"/>
              </a:ext>
            </a:extLst>
          </p:cNvPr>
          <p:cNvSpPr txBox="1">
            <a:spLocks noChangeArrowheads="1"/>
          </p:cNvSpPr>
          <p:nvPr/>
        </p:nvSpPr>
        <p:spPr bwMode="auto">
          <a:xfrm>
            <a:off x="2909888" y="213496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7" name="Oval 7">
            <a:extLst>
              <a:ext uri="{FF2B5EF4-FFF2-40B4-BE49-F238E27FC236}">
                <a16:creationId xmlns:a16="http://schemas.microsoft.com/office/drawing/2014/main" id="{8E3BDD5D-FF41-A8C4-641B-44A3DA6E3255}"/>
              </a:ext>
            </a:extLst>
          </p:cNvPr>
          <p:cNvSpPr>
            <a:spLocks noChangeArrowheads="1"/>
          </p:cNvSpPr>
          <p:nvPr/>
        </p:nvSpPr>
        <p:spPr bwMode="auto">
          <a:xfrm>
            <a:off x="2835276" y="276996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C55967C2-6BF7-0822-11B0-BB48ECEC16F0}"/>
              </a:ext>
            </a:extLst>
          </p:cNvPr>
          <p:cNvSpPr txBox="1">
            <a:spLocks noChangeArrowheads="1"/>
          </p:cNvSpPr>
          <p:nvPr/>
        </p:nvSpPr>
        <p:spPr bwMode="auto">
          <a:xfrm>
            <a:off x="2909888"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9" name="Oval 9">
            <a:extLst>
              <a:ext uri="{FF2B5EF4-FFF2-40B4-BE49-F238E27FC236}">
                <a16:creationId xmlns:a16="http://schemas.microsoft.com/office/drawing/2014/main" id="{DF917419-CB36-5EA3-78AD-E84AB3831DF7}"/>
              </a:ext>
            </a:extLst>
          </p:cNvPr>
          <p:cNvSpPr>
            <a:spLocks noChangeArrowheads="1"/>
          </p:cNvSpPr>
          <p:nvPr/>
        </p:nvSpPr>
        <p:spPr bwMode="auto">
          <a:xfrm>
            <a:off x="5065713" y="349069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10">
            <a:extLst>
              <a:ext uri="{FF2B5EF4-FFF2-40B4-BE49-F238E27FC236}">
                <a16:creationId xmlns:a16="http://schemas.microsoft.com/office/drawing/2014/main" id="{7E1D2692-4F4A-E2AD-7DCD-5F1F727BEF7A}"/>
              </a:ext>
            </a:extLst>
          </p:cNvPr>
          <p:cNvSpPr txBox="1">
            <a:spLocks noChangeArrowheads="1"/>
          </p:cNvSpPr>
          <p:nvPr/>
        </p:nvSpPr>
        <p:spPr bwMode="auto">
          <a:xfrm>
            <a:off x="5140325" y="357641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1" name="Oval 11">
            <a:extLst>
              <a:ext uri="{FF2B5EF4-FFF2-40B4-BE49-F238E27FC236}">
                <a16:creationId xmlns:a16="http://schemas.microsoft.com/office/drawing/2014/main" id="{59314D17-2C37-8FD5-4EA2-5DA999C4BF6B}"/>
              </a:ext>
            </a:extLst>
          </p:cNvPr>
          <p:cNvSpPr>
            <a:spLocks noChangeArrowheads="1"/>
          </p:cNvSpPr>
          <p:nvPr/>
        </p:nvSpPr>
        <p:spPr bwMode="auto">
          <a:xfrm>
            <a:off x="5065713" y="276996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12">
            <a:extLst>
              <a:ext uri="{FF2B5EF4-FFF2-40B4-BE49-F238E27FC236}">
                <a16:creationId xmlns:a16="http://schemas.microsoft.com/office/drawing/2014/main" id="{9290A0F1-188E-2FAC-6A08-BB8A49B42AEF}"/>
              </a:ext>
            </a:extLst>
          </p:cNvPr>
          <p:cNvSpPr txBox="1">
            <a:spLocks noChangeArrowheads="1"/>
          </p:cNvSpPr>
          <p:nvPr/>
        </p:nvSpPr>
        <p:spPr bwMode="auto">
          <a:xfrm>
            <a:off x="5140325"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3" name="Oval 13">
            <a:extLst>
              <a:ext uri="{FF2B5EF4-FFF2-40B4-BE49-F238E27FC236}">
                <a16:creationId xmlns:a16="http://schemas.microsoft.com/office/drawing/2014/main" id="{AFAF0086-D588-CB07-1957-1C0E481144EF}"/>
              </a:ext>
            </a:extLst>
          </p:cNvPr>
          <p:cNvSpPr>
            <a:spLocks noChangeArrowheads="1"/>
          </p:cNvSpPr>
          <p:nvPr/>
        </p:nvSpPr>
        <p:spPr bwMode="auto">
          <a:xfrm>
            <a:off x="5065713" y="204924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14">
            <a:extLst>
              <a:ext uri="{FF2B5EF4-FFF2-40B4-BE49-F238E27FC236}">
                <a16:creationId xmlns:a16="http://schemas.microsoft.com/office/drawing/2014/main" id="{DA53B876-BD30-9D78-000D-9361C9418689}"/>
              </a:ext>
            </a:extLst>
          </p:cNvPr>
          <p:cNvSpPr txBox="1">
            <a:spLocks noChangeArrowheads="1"/>
          </p:cNvSpPr>
          <p:nvPr/>
        </p:nvSpPr>
        <p:spPr bwMode="auto">
          <a:xfrm>
            <a:off x="5140325" y="213496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15" name="Oval 15">
            <a:extLst>
              <a:ext uri="{FF2B5EF4-FFF2-40B4-BE49-F238E27FC236}">
                <a16:creationId xmlns:a16="http://schemas.microsoft.com/office/drawing/2014/main" id="{80394A5F-0EB1-A6D1-4489-AF2E95FA2EA6}"/>
              </a:ext>
            </a:extLst>
          </p:cNvPr>
          <p:cNvSpPr>
            <a:spLocks noChangeArrowheads="1"/>
          </p:cNvSpPr>
          <p:nvPr/>
        </p:nvSpPr>
        <p:spPr bwMode="auto">
          <a:xfrm>
            <a:off x="3883025" y="276996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Text Box 16">
            <a:extLst>
              <a:ext uri="{FF2B5EF4-FFF2-40B4-BE49-F238E27FC236}">
                <a16:creationId xmlns:a16="http://schemas.microsoft.com/office/drawing/2014/main" id="{2857DA13-E540-E182-F74A-33D159063395}"/>
              </a:ext>
            </a:extLst>
          </p:cNvPr>
          <p:cNvSpPr txBox="1">
            <a:spLocks noChangeArrowheads="1"/>
          </p:cNvSpPr>
          <p:nvPr/>
        </p:nvSpPr>
        <p:spPr bwMode="auto">
          <a:xfrm>
            <a:off x="3957639" y="285569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7" name="Oval 17">
            <a:extLst>
              <a:ext uri="{FF2B5EF4-FFF2-40B4-BE49-F238E27FC236}">
                <a16:creationId xmlns:a16="http://schemas.microsoft.com/office/drawing/2014/main" id="{756678F5-1927-0E23-FD7E-3F67EF3C9A1A}"/>
              </a:ext>
            </a:extLst>
          </p:cNvPr>
          <p:cNvSpPr>
            <a:spLocks noChangeArrowheads="1"/>
          </p:cNvSpPr>
          <p:nvPr/>
        </p:nvSpPr>
        <p:spPr bwMode="auto">
          <a:xfrm>
            <a:off x="3883025" y="204924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18">
            <a:extLst>
              <a:ext uri="{FF2B5EF4-FFF2-40B4-BE49-F238E27FC236}">
                <a16:creationId xmlns:a16="http://schemas.microsoft.com/office/drawing/2014/main" id="{F401E17A-B255-14BB-029C-A69552C570BD}"/>
              </a:ext>
            </a:extLst>
          </p:cNvPr>
          <p:cNvSpPr txBox="1">
            <a:spLocks noChangeArrowheads="1"/>
          </p:cNvSpPr>
          <p:nvPr/>
        </p:nvSpPr>
        <p:spPr bwMode="auto">
          <a:xfrm>
            <a:off x="3957639" y="213496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19" name="Line 19">
            <a:extLst>
              <a:ext uri="{FF2B5EF4-FFF2-40B4-BE49-F238E27FC236}">
                <a16:creationId xmlns:a16="http://schemas.microsoft.com/office/drawing/2014/main" id="{522F9583-AB11-A77D-E223-47649568F45C}"/>
              </a:ext>
            </a:extLst>
          </p:cNvPr>
          <p:cNvSpPr>
            <a:spLocks noChangeShapeType="1"/>
          </p:cNvSpPr>
          <p:nvPr/>
        </p:nvSpPr>
        <p:spPr bwMode="auto">
          <a:xfrm>
            <a:off x="3036888"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BDBD5301-3228-8BA6-3002-A4B52538D784}"/>
              </a:ext>
            </a:extLst>
          </p:cNvPr>
          <p:cNvSpPr>
            <a:spLocks noChangeShapeType="1"/>
          </p:cNvSpPr>
          <p:nvPr/>
        </p:nvSpPr>
        <p:spPr bwMode="auto">
          <a:xfrm>
            <a:off x="4094163"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685A027E-BF9B-535E-E596-AFAE200721A5}"/>
              </a:ext>
            </a:extLst>
          </p:cNvPr>
          <p:cNvSpPr>
            <a:spLocks noChangeShapeType="1"/>
          </p:cNvSpPr>
          <p:nvPr/>
        </p:nvSpPr>
        <p:spPr bwMode="auto">
          <a:xfrm>
            <a:off x="5273675"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1341E299-64EA-7972-B99B-1AC1FB8D0A4F}"/>
              </a:ext>
            </a:extLst>
          </p:cNvPr>
          <p:cNvSpPr>
            <a:spLocks noChangeShapeType="1"/>
          </p:cNvSpPr>
          <p:nvPr/>
        </p:nvSpPr>
        <p:spPr bwMode="auto">
          <a:xfrm>
            <a:off x="5273675" y="320176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Rectangle 23">
            <a:extLst>
              <a:ext uri="{FF2B5EF4-FFF2-40B4-BE49-F238E27FC236}">
                <a16:creationId xmlns:a16="http://schemas.microsoft.com/office/drawing/2014/main" id="{7EBB9952-3B2E-6D6E-B687-32C10A6ADC30}"/>
              </a:ext>
            </a:extLst>
          </p:cNvPr>
          <p:cNvSpPr>
            <a:spLocks noChangeArrowheads="1"/>
          </p:cNvSpPr>
          <p:nvPr/>
        </p:nvSpPr>
        <p:spPr bwMode="auto">
          <a:xfrm>
            <a:off x="6269038" y="136026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Line 24">
            <a:extLst>
              <a:ext uri="{FF2B5EF4-FFF2-40B4-BE49-F238E27FC236}">
                <a16:creationId xmlns:a16="http://schemas.microsoft.com/office/drawing/2014/main" id="{3EE81165-C3B4-3FAA-9B7D-3AB0174020C1}"/>
              </a:ext>
            </a:extLst>
          </p:cNvPr>
          <p:cNvSpPr>
            <a:spLocks noChangeShapeType="1"/>
          </p:cNvSpPr>
          <p:nvPr/>
        </p:nvSpPr>
        <p:spPr bwMode="auto">
          <a:xfrm>
            <a:off x="6661150"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5">
            <a:extLst>
              <a:ext uri="{FF2B5EF4-FFF2-40B4-BE49-F238E27FC236}">
                <a16:creationId xmlns:a16="http://schemas.microsoft.com/office/drawing/2014/main" id="{01E9668F-8650-6CB1-BC47-178333D8045C}"/>
              </a:ext>
            </a:extLst>
          </p:cNvPr>
          <p:cNvSpPr>
            <a:spLocks noChangeShapeType="1"/>
          </p:cNvSpPr>
          <p:nvPr/>
        </p:nvSpPr>
        <p:spPr bwMode="auto">
          <a:xfrm>
            <a:off x="70580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6">
            <a:extLst>
              <a:ext uri="{FF2B5EF4-FFF2-40B4-BE49-F238E27FC236}">
                <a16:creationId xmlns:a16="http://schemas.microsoft.com/office/drawing/2014/main" id="{8FD904A9-1735-9A6D-E032-15250577E86A}"/>
              </a:ext>
            </a:extLst>
          </p:cNvPr>
          <p:cNvSpPr>
            <a:spLocks noChangeShapeType="1"/>
          </p:cNvSpPr>
          <p:nvPr/>
        </p:nvSpPr>
        <p:spPr bwMode="auto">
          <a:xfrm>
            <a:off x="7450138"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7">
            <a:extLst>
              <a:ext uri="{FF2B5EF4-FFF2-40B4-BE49-F238E27FC236}">
                <a16:creationId xmlns:a16="http://schemas.microsoft.com/office/drawing/2014/main" id="{7D9F5B84-4F84-ACF9-B951-DFF687C0758E}"/>
              </a:ext>
            </a:extLst>
          </p:cNvPr>
          <p:cNvSpPr>
            <a:spLocks noChangeShapeType="1"/>
          </p:cNvSpPr>
          <p:nvPr/>
        </p:nvSpPr>
        <p:spPr bwMode="auto">
          <a:xfrm>
            <a:off x="78454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8">
            <a:extLst>
              <a:ext uri="{FF2B5EF4-FFF2-40B4-BE49-F238E27FC236}">
                <a16:creationId xmlns:a16="http://schemas.microsoft.com/office/drawing/2014/main" id="{4790B423-D649-42B7-09A5-CE17750F19FE}"/>
              </a:ext>
            </a:extLst>
          </p:cNvPr>
          <p:cNvSpPr>
            <a:spLocks noChangeShapeType="1"/>
          </p:cNvSpPr>
          <p:nvPr/>
        </p:nvSpPr>
        <p:spPr bwMode="auto">
          <a:xfrm>
            <a:off x="6269038" y="17920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B1662F6B-EA11-ABA2-2158-ED5506103C96}"/>
              </a:ext>
            </a:extLst>
          </p:cNvPr>
          <p:cNvSpPr>
            <a:spLocks noChangeShapeType="1"/>
          </p:cNvSpPr>
          <p:nvPr/>
        </p:nvSpPr>
        <p:spPr bwMode="auto">
          <a:xfrm>
            <a:off x="6269038" y="22238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0">
            <a:extLst>
              <a:ext uri="{FF2B5EF4-FFF2-40B4-BE49-F238E27FC236}">
                <a16:creationId xmlns:a16="http://schemas.microsoft.com/office/drawing/2014/main" id="{AA935E5A-F89A-1A89-C8D6-9CB3BE243D47}"/>
              </a:ext>
            </a:extLst>
          </p:cNvPr>
          <p:cNvSpPr>
            <a:spLocks noChangeShapeType="1"/>
          </p:cNvSpPr>
          <p:nvPr/>
        </p:nvSpPr>
        <p:spPr bwMode="auto">
          <a:xfrm>
            <a:off x="6269038" y="26572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9FE6AC7F-18E8-E921-E874-7CA92240E815}"/>
              </a:ext>
            </a:extLst>
          </p:cNvPr>
          <p:cNvSpPr>
            <a:spLocks noChangeShapeType="1"/>
          </p:cNvSpPr>
          <p:nvPr/>
        </p:nvSpPr>
        <p:spPr bwMode="auto">
          <a:xfrm>
            <a:off x="6269038" y="30890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2">
            <a:extLst>
              <a:ext uri="{FF2B5EF4-FFF2-40B4-BE49-F238E27FC236}">
                <a16:creationId xmlns:a16="http://schemas.microsoft.com/office/drawing/2014/main" id="{FE708A6B-140E-821D-3256-F64D692C0767}"/>
              </a:ext>
            </a:extLst>
          </p:cNvPr>
          <p:cNvSpPr>
            <a:spLocks noChangeShapeType="1"/>
          </p:cNvSpPr>
          <p:nvPr/>
        </p:nvSpPr>
        <p:spPr bwMode="auto">
          <a:xfrm>
            <a:off x="6269038" y="35192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3">
            <a:extLst>
              <a:ext uri="{FF2B5EF4-FFF2-40B4-BE49-F238E27FC236}">
                <a16:creationId xmlns:a16="http://schemas.microsoft.com/office/drawing/2014/main" id="{54504420-EFE2-D0A0-08D2-5817AB257C51}"/>
              </a:ext>
            </a:extLst>
          </p:cNvPr>
          <p:cNvSpPr>
            <a:spLocks noChangeShapeType="1"/>
          </p:cNvSpPr>
          <p:nvPr/>
        </p:nvSpPr>
        <p:spPr bwMode="auto">
          <a:xfrm>
            <a:off x="7058026" y="1792065"/>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4">
            <a:extLst>
              <a:ext uri="{FF2B5EF4-FFF2-40B4-BE49-F238E27FC236}">
                <a16:creationId xmlns:a16="http://schemas.microsoft.com/office/drawing/2014/main" id="{BC87E304-3285-48E3-A50F-00437360F73E}"/>
              </a:ext>
            </a:extLst>
          </p:cNvPr>
          <p:cNvSpPr>
            <a:spLocks noChangeShapeType="1"/>
          </p:cNvSpPr>
          <p:nvPr/>
        </p:nvSpPr>
        <p:spPr bwMode="auto">
          <a:xfrm>
            <a:off x="6269039" y="222386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5">
            <a:extLst>
              <a:ext uri="{FF2B5EF4-FFF2-40B4-BE49-F238E27FC236}">
                <a16:creationId xmlns:a16="http://schemas.microsoft.com/office/drawing/2014/main" id="{7C2622D2-B3B8-E07D-919E-CCA5D28F4F31}"/>
              </a:ext>
            </a:extLst>
          </p:cNvPr>
          <p:cNvSpPr>
            <a:spLocks noChangeShapeType="1"/>
          </p:cNvSpPr>
          <p:nvPr/>
        </p:nvSpPr>
        <p:spPr bwMode="auto">
          <a:xfrm>
            <a:off x="7450139" y="222386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6">
            <a:extLst>
              <a:ext uri="{FF2B5EF4-FFF2-40B4-BE49-F238E27FC236}">
                <a16:creationId xmlns:a16="http://schemas.microsoft.com/office/drawing/2014/main" id="{B9ED0CAA-2486-60A8-5076-44F843D16F30}"/>
              </a:ext>
            </a:extLst>
          </p:cNvPr>
          <p:cNvSpPr>
            <a:spLocks noChangeShapeType="1"/>
          </p:cNvSpPr>
          <p:nvPr/>
        </p:nvSpPr>
        <p:spPr bwMode="auto">
          <a:xfrm>
            <a:off x="6269038" y="265725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7">
            <a:extLst>
              <a:ext uri="{FF2B5EF4-FFF2-40B4-BE49-F238E27FC236}">
                <a16:creationId xmlns:a16="http://schemas.microsoft.com/office/drawing/2014/main" id="{ECD1337B-7B90-5385-EC10-25334BF82ACA}"/>
              </a:ext>
            </a:extLst>
          </p:cNvPr>
          <p:cNvSpPr>
            <a:spLocks noChangeShapeType="1"/>
          </p:cNvSpPr>
          <p:nvPr/>
        </p:nvSpPr>
        <p:spPr bwMode="auto">
          <a:xfrm>
            <a:off x="7450138" y="265725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8">
            <a:extLst>
              <a:ext uri="{FF2B5EF4-FFF2-40B4-BE49-F238E27FC236}">
                <a16:creationId xmlns:a16="http://schemas.microsoft.com/office/drawing/2014/main" id="{BFB7A1AB-FB28-596E-E773-D95F114C605B}"/>
              </a:ext>
            </a:extLst>
          </p:cNvPr>
          <p:cNvSpPr>
            <a:spLocks noChangeShapeType="1"/>
          </p:cNvSpPr>
          <p:nvPr/>
        </p:nvSpPr>
        <p:spPr bwMode="auto">
          <a:xfrm flipV="1">
            <a:off x="6269039" y="3517679"/>
            <a:ext cx="369887" cy="1587"/>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9">
            <a:extLst>
              <a:ext uri="{FF2B5EF4-FFF2-40B4-BE49-F238E27FC236}">
                <a16:creationId xmlns:a16="http://schemas.microsoft.com/office/drawing/2014/main" id="{009FD054-9388-0D89-3B2F-B8D5C80440D9}"/>
              </a:ext>
            </a:extLst>
          </p:cNvPr>
          <p:cNvSpPr>
            <a:spLocks noChangeShapeType="1"/>
          </p:cNvSpPr>
          <p:nvPr/>
        </p:nvSpPr>
        <p:spPr bwMode="auto">
          <a:xfrm flipV="1">
            <a:off x="6724650" y="351926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Text Box 40">
            <a:extLst>
              <a:ext uri="{FF2B5EF4-FFF2-40B4-BE49-F238E27FC236}">
                <a16:creationId xmlns:a16="http://schemas.microsoft.com/office/drawing/2014/main" id="{E433895C-31BF-BE5A-592D-DB0DABCADE8C}"/>
              </a:ext>
            </a:extLst>
          </p:cNvPr>
          <p:cNvSpPr txBox="1">
            <a:spLocks noChangeArrowheads="1"/>
          </p:cNvSpPr>
          <p:nvPr/>
        </p:nvSpPr>
        <p:spPr bwMode="auto">
          <a:xfrm>
            <a:off x="7527926" y="150314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41" name="Text Box 41">
            <a:extLst>
              <a:ext uri="{FF2B5EF4-FFF2-40B4-BE49-F238E27FC236}">
                <a16:creationId xmlns:a16="http://schemas.microsoft.com/office/drawing/2014/main" id="{EAE22049-CF77-E355-4B62-736E6070D106}"/>
              </a:ext>
            </a:extLst>
          </p:cNvPr>
          <p:cNvSpPr txBox="1">
            <a:spLocks noChangeArrowheads="1"/>
          </p:cNvSpPr>
          <p:nvPr/>
        </p:nvSpPr>
        <p:spPr bwMode="auto">
          <a:xfrm>
            <a:off x="7527926" y="193652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42" name="Text Box 42">
            <a:extLst>
              <a:ext uri="{FF2B5EF4-FFF2-40B4-BE49-F238E27FC236}">
                <a16:creationId xmlns:a16="http://schemas.microsoft.com/office/drawing/2014/main" id="{C50E4C26-A1FE-AE4C-0BA8-C033F52B973A}"/>
              </a:ext>
            </a:extLst>
          </p:cNvPr>
          <p:cNvSpPr txBox="1">
            <a:spLocks noChangeArrowheads="1"/>
          </p:cNvSpPr>
          <p:nvPr/>
        </p:nvSpPr>
        <p:spPr bwMode="auto">
          <a:xfrm>
            <a:off x="6345239" y="236832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3" name="Text Box 43">
            <a:extLst>
              <a:ext uri="{FF2B5EF4-FFF2-40B4-BE49-F238E27FC236}">
                <a16:creationId xmlns:a16="http://schemas.microsoft.com/office/drawing/2014/main" id="{1AED6117-29D2-2504-5317-514A24C16DB3}"/>
              </a:ext>
            </a:extLst>
          </p:cNvPr>
          <p:cNvSpPr txBox="1">
            <a:spLocks noChangeArrowheads="1"/>
          </p:cNvSpPr>
          <p:nvPr/>
        </p:nvSpPr>
        <p:spPr bwMode="auto">
          <a:xfrm>
            <a:off x="7739064" y="233816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44" name="Text Box 44">
            <a:extLst>
              <a:ext uri="{FF2B5EF4-FFF2-40B4-BE49-F238E27FC236}">
                <a16:creationId xmlns:a16="http://schemas.microsoft.com/office/drawing/2014/main" id="{E7CCF430-DE2F-24A1-338C-4F893934295C}"/>
              </a:ext>
            </a:extLst>
          </p:cNvPr>
          <p:cNvSpPr txBox="1">
            <a:spLocks noChangeArrowheads="1"/>
          </p:cNvSpPr>
          <p:nvPr/>
        </p:nvSpPr>
        <p:spPr bwMode="auto">
          <a:xfrm>
            <a:off x="6319838" y="3231929"/>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45" name="Text Box 45">
            <a:extLst>
              <a:ext uri="{FF2B5EF4-FFF2-40B4-BE49-F238E27FC236}">
                <a16:creationId xmlns:a16="http://schemas.microsoft.com/office/drawing/2014/main" id="{8B05F854-557E-FB6B-F8A9-5EA0F930ED56}"/>
              </a:ext>
            </a:extLst>
          </p:cNvPr>
          <p:cNvSpPr txBox="1">
            <a:spLocks noChangeArrowheads="1"/>
          </p:cNvSpPr>
          <p:nvPr/>
        </p:nvSpPr>
        <p:spPr bwMode="auto">
          <a:xfrm>
            <a:off x="6951663" y="323192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46" name="Text Box 46">
            <a:extLst>
              <a:ext uri="{FF2B5EF4-FFF2-40B4-BE49-F238E27FC236}">
                <a16:creationId xmlns:a16="http://schemas.microsoft.com/office/drawing/2014/main" id="{E76B3D5B-6E75-BEF6-BE1B-90EAA2E01FEF}"/>
              </a:ext>
            </a:extLst>
          </p:cNvPr>
          <p:cNvSpPr txBox="1">
            <a:spLocks noChangeArrowheads="1"/>
          </p:cNvSpPr>
          <p:nvPr/>
        </p:nvSpPr>
        <p:spPr bwMode="auto">
          <a:xfrm>
            <a:off x="4008438" y="5564189"/>
            <a:ext cx="75334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E</a:t>
            </a:r>
            <a:endParaRPr lang="en-US" altLang="zh-CN" i="1">
              <a:ea typeface="宋体" panose="02010600030101010101" pitchFamily="2" charset="-122"/>
            </a:endParaRPr>
          </a:p>
        </p:txBody>
      </p:sp>
      <p:sp>
        <p:nvSpPr>
          <p:cNvPr id="47" name="Text Box 47">
            <a:extLst>
              <a:ext uri="{FF2B5EF4-FFF2-40B4-BE49-F238E27FC236}">
                <a16:creationId xmlns:a16="http://schemas.microsoft.com/office/drawing/2014/main" id="{F7961C2B-39BE-C988-9825-BF21D4DA8B5D}"/>
              </a:ext>
            </a:extLst>
          </p:cNvPr>
          <p:cNvSpPr txBox="1">
            <a:spLocks noChangeArrowheads="1"/>
          </p:cNvSpPr>
          <p:nvPr/>
        </p:nvSpPr>
        <p:spPr bwMode="auto">
          <a:xfrm>
            <a:off x="4756150" y="5564189"/>
            <a:ext cx="778996"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G</a:t>
            </a:r>
            <a:endParaRPr lang="en-US" altLang="zh-CN" i="1">
              <a:ea typeface="宋体" panose="02010600030101010101" pitchFamily="2" charset="-122"/>
            </a:endParaRPr>
          </a:p>
        </p:txBody>
      </p:sp>
      <p:sp>
        <p:nvSpPr>
          <p:cNvPr id="48" name="Oval 49">
            <a:extLst>
              <a:ext uri="{FF2B5EF4-FFF2-40B4-BE49-F238E27FC236}">
                <a16:creationId xmlns:a16="http://schemas.microsoft.com/office/drawing/2014/main" id="{0A51ABB7-F797-EFF6-1C1B-3F6798112E81}"/>
              </a:ext>
            </a:extLst>
          </p:cNvPr>
          <p:cNvSpPr>
            <a:spLocks noChangeArrowheads="1"/>
          </p:cNvSpPr>
          <p:nvPr/>
        </p:nvSpPr>
        <p:spPr bwMode="auto">
          <a:xfrm>
            <a:off x="2705101" y="19254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9" name="Oval 50">
            <a:extLst>
              <a:ext uri="{FF2B5EF4-FFF2-40B4-BE49-F238E27FC236}">
                <a16:creationId xmlns:a16="http://schemas.microsoft.com/office/drawing/2014/main" id="{0E48DCD8-F0E9-8795-6A7F-EF8C18182A6C}"/>
              </a:ext>
            </a:extLst>
          </p:cNvPr>
          <p:cNvSpPr>
            <a:spLocks noChangeArrowheads="1"/>
          </p:cNvSpPr>
          <p:nvPr/>
        </p:nvSpPr>
        <p:spPr bwMode="auto">
          <a:xfrm>
            <a:off x="6097588" y="3168429"/>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0" name="Oval 51">
            <a:extLst>
              <a:ext uri="{FF2B5EF4-FFF2-40B4-BE49-F238E27FC236}">
                <a16:creationId xmlns:a16="http://schemas.microsoft.com/office/drawing/2014/main" id="{D8E46448-1412-4E64-5BA0-B9499B775C0B}"/>
              </a:ext>
            </a:extLst>
          </p:cNvPr>
          <p:cNvSpPr>
            <a:spLocks noChangeArrowheads="1"/>
          </p:cNvSpPr>
          <p:nvPr/>
        </p:nvSpPr>
        <p:spPr bwMode="auto">
          <a:xfrm>
            <a:off x="4948238" y="1914304"/>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1" name="Oval 52">
            <a:extLst>
              <a:ext uri="{FF2B5EF4-FFF2-40B4-BE49-F238E27FC236}">
                <a16:creationId xmlns:a16="http://schemas.microsoft.com/office/drawing/2014/main" id="{FF411B71-4DE6-8784-BD17-6CD7386F8F03}"/>
              </a:ext>
            </a:extLst>
          </p:cNvPr>
          <p:cNvSpPr>
            <a:spLocks noChangeArrowheads="1"/>
          </p:cNvSpPr>
          <p:nvPr/>
        </p:nvSpPr>
        <p:spPr bwMode="auto">
          <a:xfrm>
            <a:off x="7315201" y="13793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2" name="Rectangle 53">
            <a:extLst>
              <a:ext uri="{FF2B5EF4-FFF2-40B4-BE49-F238E27FC236}">
                <a16:creationId xmlns:a16="http://schemas.microsoft.com/office/drawing/2014/main" id="{AF32E93D-F8C0-09B4-B234-B2CD9C8B83F1}"/>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a:t>
            </a:r>
            <a:r>
              <a:rPr lang="de-DE" altLang="en-US">
                <a:cs typeface="Times New Roman" panose="02020603050405020304" pitchFamily="18" charset="0"/>
              </a:rPr>
              <a:t>    Delete placed nets</a:t>
            </a:r>
            <a:r>
              <a:rPr lang="de-DE" altLang="en-US">
                <a:solidFill>
                  <a:srgbClr val="00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E</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G</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53" name="Text Box 54">
            <a:extLst>
              <a:ext uri="{FF2B5EF4-FFF2-40B4-BE49-F238E27FC236}">
                <a16:creationId xmlns:a16="http://schemas.microsoft.com/office/drawing/2014/main" id="{D2717B4E-DA82-4A4C-3A58-0276B0CBC0A4}"/>
              </a:ext>
            </a:extLst>
          </p:cNvPr>
          <p:cNvSpPr txBox="1">
            <a:spLocks noChangeArrowheads="1"/>
          </p:cNvSpPr>
          <p:nvPr/>
        </p:nvSpPr>
        <p:spPr bwMode="auto">
          <a:xfrm>
            <a:off x="6559550" y="190319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4" name="Rectangle 57">
            <a:extLst>
              <a:ext uri="{FF2B5EF4-FFF2-40B4-BE49-F238E27FC236}">
                <a16:creationId xmlns:a16="http://schemas.microsoft.com/office/drawing/2014/main" id="{81470D69-0B6D-ABAB-FF61-73D5CEF08852}"/>
              </a:ext>
            </a:extLst>
          </p:cNvPr>
          <p:cNvSpPr>
            <a:spLocks noChangeArrowheads="1"/>
          </p:cNvSpPr>
          <p:nvPr/>
        </p:nvSpPr>
        <p:spPr bwMode="auto">
          <a:xfrm>
            <a:off x="2306639" y="4227648"/>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F40E2610-164E-CFFA-6346-34FBFBF734A7}"/>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273727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nodeType="with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dissolve">
                                      <p:cBhvr>
                                        <p:cTn id="15" dur="500"/>
                                        <p:tgtEl>
                                          <p:spTgt spid="48"/>
                                        </p:tgtEl>
                                      </p:cBhvr>
                                    </p:animEffect>
                                  </p:childTnLst>
                                </p:cTn>
                              </p:par>
                              <p:par>
                                <p:cTn id="16" presetID="9" presetClass="entr" presetSubtype="0"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dissolve">
                                      <p:cBhvr>
                                        <p:cTn id="18" dur="500"/>
                                        <p:tgtEl>
                                          <p:spTgt spid="49"/>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dissolve">
                                      <p:cBhvr>
                                        <p:cTn id="23" dur="500"/>
                                        <p:tgtEl>
                                          <p:spTgt spid="47"/>
                                        </p:tgtEl>
                                      </p:cBhvr>
                                    </p:animEffect>
                                  </p:childTnLst>
                                </p:cTn>
                              </p:par>
                              <p:par>
                                <p:cTn id="24" presetID="9" presetClass="entr" presetSubtype="0" fill="hold" nodeType="with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dissolve">
                                      <p:cBhvr>
                                        <p:cTn id="26" dur="500"/>
                                        <p:tgtEl>
                                          <p:spTgt spid="50"/>
                                        </p:tgtEl>
                                      </p:cBhvr>
                                    </p:animEffect>
                                  </p:childTnLst>
                                </p:cTn>
                              </p:par>
                              <p:par>
                                <p:cTn id="27" presetID="9"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dissolve">
                                      <p:cBhvr>
                                        <p:cTn id="29" dur="500"/>
                                        <p:tgtEl>
                                          <p:spTgt spid="51"/>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dissolve">
                                      <p:cBhvr>
                                        <p:cTn id="34" dur="500"/>
                                        <p:tgtEl>
                                          <p:spTgt spid="52"/>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5"/>
                                        </p:tgtEl>
                                        <p:attrNameLst>
                                          <p:attrName>ppt_x</p:attrName>
                                        </p:attrNameLst>
                                      </p:cBhvr>
                                      <p:tavLst>
                                        <p:tav tm="0">
                                          <p:val>
                                            <p:strVal val="ppt_x"/>
                                          </p:val>
                                        </p:tav>
                                        <p:tav tm="100000">
                                          <p:val>
                                            <p:strVal val="ppt_x"/>
                                          </p:val>
                                        </p:tav>
                                      </p:tavLst>
                                    </p:anim>
                                    <p:anim calcmode="lin" valueType="num">
                                      <p:cBhvr additive="base">
                                        <p:cTn id="39" dur="500"/>
                                        <p:tgtEl>
                                          <p:spTgt spid="5"/>
                                        </p:tgtEl>
                                        <p:attrNameLst>
                                          <p:attrName>ppt_y</p:attrName>
                                        </p:attrNameLst>
                                      </p:cBhvr>
                                      <p:tavLst>
                                        <p:tav tm="0">
                                          <p:val>
                                            <p:strVal val="ppt_y"/>
                                          </p:val>
                                        </p:tav>
                                        <p:tav tm="100000">
                                          <p:val>
                                            <p:strVal val="1+ppt_h/2"/>
                                          </p:val>
                                        </p:tav>
                                      </p:tavLst>
                                    </p:anim>
                                    <p:set>
                                      <p:cBhvr>
                                        <p:cTn id="40" dur="1" fill="hold">
                                          <p:stCondLst>
                                            <p:cond delay="499"/>
                                          </p:stCondLst>
                                        </p:cTn>
                                        <p:tgtEl>
                                          <p:spTgt spid="5"/>
                                        </p:tgtEl>
                                        <p:attrNameLst>
                                          <p:attrName>style.visibility</p:attrName>
                                        </p:attrNameLst>
                                      </p:cBhvr>
                                      <p:to>
                                        <p:strVal val="hidden"/>
                                      </p:to>
                                    </p:set>
                                  </p:childTnLst>
                                </p:cTn>
                              </p:par>
                              <p:par>
                                <p:cTn id="41" presetID="2" presetClass="exit" presetSubtype="4" fill="hold" grpId="0" nodeType="withEffect">
                                  <p:stCondLst>
                                    <p:cond delay="0"/>
                                  </p:stCondLst>
                                  <p:childTnLst>
                                    <p:anim calcmode="lin" valueType="num">
                                      <p:cBhvr additive="base">
                                        <p:cTn id="42" dur="500"/>
                                        <p:tgtEl>
                                          <p:spTgt spid="6"/>
                                        </p:tgtEl>
                                        <p:attrNameLst>
                                          <p:attrName>ppt_x</p:attrName>
                                        </p:attrNameLst>
                                      </p:cBhvr>
                                      <p:tavLst>
                                        <p:tav tm="0">
                                          <p:val>
                                            <p:strVal val="ppt_x"/>
                                          </p:val>
                                        </p:tav>
                                        <p:tav tm="100000">
                                          <p:val>
                                            <p:strVal val="ppt_x"/>
                                          </p:val>
                                        </p:tav>
                                      </p:tavLst>
                                    </p:anim>
                                    <p:anim calcmode="lin" valueType="num">
                                      <p:cBhvr additive="base">
                                        <p:cTn id="43" dur="500"/>
                                        <p:tgtEl>
                                          <p:spTgt spid="6"/>
                                        </p:tgtEl>
                                        <p:attrNameLst>
                                          <p:attrName>ppt_y</p:attrName>
                                        </p:attrNameLst>
                                      </p:cBhvr>
                                      <p:tavLst>
                                        <p:tav tm="0">
                                          <p:val>
                                            <p:strVal val="ppt_y"/>
                                          </p:val>
                                        </p:tav>
                                        <p:tav tm="100000">
                                          <p:val>
                                            <p:strVal val="1+ppt_h/2"/>
                                          </p:val>
                                        </p:tav>
                                      </p:tavLst>
                                    </p:anim>
                                    <p:set>
                                      <p:cBhvr>
                                        <p:cTn id="44" dur="1" fill="hold">
                                          <p:stCondLst>
                                            <p:cond delay="499"/>
                                          </p:stCondLst>
                                        </p:cTn>
                                        <p:tgtEl>
                                          <p:spTgt spid="6"/>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9"/>
                                        </p:tgtEl>
                                        <p:attrNameLst>
                                          <p:attrName>ppt_x</p:attrName>
                                        </p:attrNameLst>
                                      </p:cBhvr>
                                      <p:tavLst>
                                        <p:tav tm="0">
                                          <p:val>
                                            <p:strVal val="ppt_x"/>
                                          </p:val>
                                        </p:tav>
                                        <p:tav tm="100000">
                                          <p:val>
                                            <p:strVal val="ppt_x"/>
                                          </p:val>
                                        </p:tav>
                                      </p:tavLst>
                                    </p:anim>
                                    <p:anim calcmode="lin" valueType="num">
                                      <p:cBhvr additive="base">
                                        <p:cTn id="47" dur="500"/>
                                        <p:tgtEl>
                                          <p:spTgt spid="19"/>
                                        </p:tgtEl>
                                        <p:attrNameLst>
                                          <p:attrName>ppt_y</p:attrName>
                                        </p:attrNameLst>
                                      </p:cBhvr>
                                      <p:tavLst>
                                        <p:tav tm="0">
                                          <p:val>
                                            <p:strVal val="ppt_y"/>
                                          </p:val>
                                        </p:tav>
                                        <p:tav tm="100000">
                                          <p:val>
                                            <p:strVal val="1+ppt_h/2"/>
                                          </p:val>
                                        </p:tav>
                                      </p:tavLst>
                                    </p:anim>
                                    <p:set>
                                      <p:cBhvr>
                                        <p:cTn id="48" dur="1" fill="hold">
                                          <p:stCondLst>
                                            <p:cond delay="499"/>
                                          </p:stCondLst>
                                        </p:cTn>
                                        <p:tgtEl>
                                          <p:spTgt spid="19"/>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48"/>
                                        </p:tgtEl>
                                        <p:attrNameLst>
                                          <p:attrName>ppt_x</p:attrName>
                                        </p:attrNameLst>
                                      </p:cBhvr>
                                      <p:tavLst>
                                        <p:tav tm="0">
                                          <p:val>
                                            <p:strVal val="ppt_x"/>
                                          </p:val>
                                        </p:tav>
                                        <p:tav tm="100000">
                                          <p:val>
                                            <p:strVal val="ppt_x"/>
                                          </p:val>
                                        </p:tav>
                                      </p:tavLst>
                                    </p:anim>
                                    <p:anim calcmode="lin" valueType="num">
                                      <p:cBhvr additive="base">
                                        <p:cTn id="51" dur="500"/>
                                        <p:tgtEl>
                                          <p:spTgt spid="48"/>
                                        </p:tgtEl>
                                        <p:attrNameLst>
                                          <p:attrName>ppt_y</p:attrName>
                                        </p:attrNameLst>
                                      </p:cBhvr>
                                      <p:tavLst>
                                        <p:tav tm="0">
                                          <p:val>
                                            <p:strVal val="ppt_y"/>
                                          </p:val>
                                        </p:tav>
                                        <p:tav tm="100000">
                                          <p:val>
                                            <p:strVal val="1+ppt_h/2"/>
                                          </p:val>
                                        </p:tav>
                                      </p:tavLst>
                                    </p:anim>
                                    <p:set>
                                      <p:cBhvr>
                                        <p:cTn id="52" dur="1" fill="hold">
                                          <p:stCondLst>
                                            <p:cond delay="499"/>
                                          </p:stCondLst>
                                        </p:cTn>
                                        <p:tgtEl>
                                          <p:spTgt spid="48"/>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13"/>
                                        </p:tgtEl>
                                        <p:attrNameLst>
                                          <p:attrName>ppt_x</p:attrName>
                                        </p:attrNameLst>
                                      </p:cBhvr>
                                      <p:tavLst>
                                        <p:tav tm="0">
                                          <p:val>
                                            <p:strVal val="ppt_x"/>
                                          </p:val>
                                        </p:tav>
                                        <p:tav tm="100000">
                                          <p:val>
                                            <p:strVal val="ppt_x"/>
                                          </p:val>
                                        </p:tav>
                                      </p:tavLst>
                                    </p:anim>
                                    <p:anim calcmode="lin" valueType="num">
                                      <p:cBhvr additive="base">
                                        <p:cTn id="55" dur="500"/>
                                        <p:tgtEl>
                                          <p:spTgt spid="13"/>
                                        </p:tgtEl>
                                        <p:attrNameLst>
                                          <p:attrName>ppt_y</p:attrName>
                                        </p:attrNameLst>
                                      </p:cBhvr>
                                      <p:tavLst>
                                        <p:tav tm="0">
                                          <p:val>
                                            <p:strVal val="ppt_y"/>
                                          </p:val>
                                        </p:tav>
                                        <p:tav tm="100000">
                                          <p:val>
                                            <p:strVal val="1+ppt_h/2"/>
                                          </p:val>
                                        </p:tav>
                                      </p:tavLst>
                                    </p:anim>
                                    <p:set>
                                      <p:cBhvr>
                                        <p:cTn id="56" dur="1" fill="hold">
                                          <p:stCondLst>
                                            <p:cond delay="499"/>
                                          </p:stCondLst>
                                        </p:cTn>
                                        <p:tgtEl>
                                          <p:spTgt spid="13"/>
                                        </p:tgtEl>
                                        <p:attrNameLst>
                                          <p:attrName>style.visibility</p:attrName>
                                        </p:attrNameLst>
                                      </p:cBhvr>
                                      <p:to>
                                        <p:strVal val="hidden"/>
                                      </p:to>
                                    </p:set>
                                  </p:childTnLst>
                                </p:cTn>
                              </p:par>
                              <p:par>
                                <p:cTn id="57" presetID="2" presetClass="exit" presetSubtype="4" fill="hold" grpId="0" nodeType="withEffect">
                                  <p:stCondLst>
                                    <p:cond delay="0"/>
                                  </p:stCondLst>
                                  <p:childTnLst>
                                    <p:anim calcmode="lin" valueType="num">
                                      <p:cBhvr additive="base">
                                        <p:cTn id="58" dur="500"/>
                                        <p:tgtEl>
                                          <p:spTgt spid="14"/>
                                        </p:tgtEl>
                                        <p:attrNameLst>
                                          <p:attrName>ppt_x</p:attrName>
                                        </p:attrNameLst>
                                      </p:cBhvr>
                                      <p:tavLst>
                                        <p:tav tm="0">
                                          <p:val>
                                            <p:strVal val="ppt_x"/>
                                          </p:val>
                                        </p:tav>
                                        <p:tav tm="100000">
                                          <p:val>
                                            <p:strVal val="ppt_x"/>
                                          </p:val>
                                        </p:tav>
                                      </p:tavLst>
                                    </p:anim>
                                    <p:anim calcmode="lin" valueType="num">
                                      <p:cBhvr additive="base">
                                        <p:cTn id="59" dur="500"/>
                                        <p:tgtEl>
                                          <p:spTgt spid="14"/>
                                        </p:tgtEl>
                                        <p:attrNameLst>
                                          <p:attrName>ppt_y</p:attrName>
                                        </p:attrNameLst>
                                      </p:cBhvr>
                                      <p:tavLst>
                                        <p:tav tm="0">
                                          <p:val>
                                            <p:strVal val="ppt_y"/>
                                          </p:val>
                                        </p:tav>
                                        <p:tav tm="100000">
                                          <p:val>
                                            <p:strVal val="1+ppt_h/2"/>
                                          </p:val>
                                        </p:tav>
                                      </p:tavLst>
                                    </p:anim>
                                    <p:set>
                                      <p:cBhvr>
                                        <p:cTn id="60" dur="1" fill="hold">
                                          <p:stCondLst>
                                            <p:cond delay="499"/>
                                          </p:stCondLst>
                                        </p:cTn>
                                        <p:tgtEl>
                                          <p:spTgt spid="14"/>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21"/>
                                        </p:tgtEl>
                                        <p:attrNameLst>
                                          <p:attrName>ppt_x</p:attrName>
                                        </p:attrNameLst>
                                      </p:cBhvr>
                                      <p:tavLst>
                                        <p:tav tm="0">
                                          <p:val>
                                            <p:strVal val="ppt_x"/>
                                          </p:val>
                                        </p:tav>
                                        <p:tav tm="100000">
                                          <p:val>
                                            <p:strVal val="ppt_x"/>
                                          </p:val>
                                        </p:tav>
                                      </p:tavLst>
                                    </p:anim>
                                    <p:anim calcmode="lin" valueType="num">
                                      <p:cBhvr additive="base">
                                        <p:cTn id="63" dur="500"/>
                                        <p:tgtEl>
                                          <p:spTgt spid="21"/>
                                        </p:tgtEl>
                                        <p:attrNameLst>
                                          <p:attrName>ppt_y</p:attrName>
                                        </p:attrNameLst>
                                      </p:cBhvr>
                                      <p:tavLst>
                                        <p:tav tm="0">
                                          <p:val>
                                            <p:strVal val="ppt_y"/>
                                          </p:val>
                                        </p:tav>
                                        <p:tav tm="100000">
                                          <p:val>
                                            <p:strVal val="1+ppt_h/2"/>
                                          </p:val>
                                        </p:tav>
                                      </p:tavLst>
                                    </p:anim>
                                    <p:set>
                                      <p:cBhvr>
                                        <p:cTn id="64" dur="1" fill="hold">
                                          <p:stCondLst>
                                            <p:cond delay="499"/>
                                          </p:stCondLst>
                                        </p:cTn>
                                        <p:tgtEl>
                                          <p:spTgt spid="21"/>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50"/>
                                        </p:tgtEl>
                                        <p:attrNameLst>
                                          <p:attrName>ppt_x</p:attrName>
                                        </p:attrNameLst>
                                      </p:cBhvr>
                                      <p:tavLst>
                                        <p:tav tm="0">
                                          <p:val>
                                            <p:strVal val="ppt_x"/>
                                          </p:val>
                                        </p:tav>
                                        <p:tav tm="100000">
                                          <p:val>
                                            <p:strVal val="ppt_x"/>
                                          </p:val>
                                        </p:tav>
                                      </p:tavLst>
                                    </p:anim>
                                    <p:anim calcmode="lin" valueType="num">
                                      <p:cBhvr additive="base">
                                        <p:cTn id="67" dur="500"/>
                                        <p:tgtEl>
                                          <p:spTgt spid="50"/>
                                        </p:tgtEl>
                                        <p:attrNameLst>
                                          <p:attrName>ppt_y</p:attrName>
                                        </p:attrNameLst>
                                      </p:cBhvr>
                                      <p:tavLst>
                                        <p:tav tm="0">
                                          <p:val>
                                            <p:strVal val="ppt_y"/>
                                          </p:val>
                                        </p:tav>
                                        <p:tav tm="100000">
                                          <p:val>
                                            <p:strVal val="1+ppt_h/2"/>
                                          </p:val>
                                        </p:tav>
                                      </p:tavLst>
                                    </p:anim>
                                    <p:set>
                                      <p:cBhvr>
                                        <p:cTn id="68" dur="1" fill="hold">
                                          <p:stCondLst>
                                            <p:cond delay="499"/>
                                          </p:stCondLst>
                                        </p:cTn>
                                        <p:tgtEl>
                                          <p:spTgt spid="50"/>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33"/>
                                        </p:tgtEl>
                                        <p:attrNameLst>
                                          <p:attrName>ppt_x</p:attrName>
                                        </p:attrNameLst>
                                      </p:cBhvr>
                                      <p:tavLst>
                                        <p:tav tm="0">
                                          <p:val>
                                            <p:strVal val="ppt_x"/>
                                          </p:val>
                                        </p:tav>
                                        <p:tav tm="100000">
                                          <p:val>
                                            <p:strVal val="ppt_x"/>
                                          </p:val>
                                        </p:tav>
                                      </p:tavLst>
                                    </p:anim>
                                    <p:anim calcmode="lin" valueType="num">
                                      <p:cBhvr additive="base">
                                        <p:cTn id="71" dur="500"/>
                                        <p:tgtEl>
                                          <p:spTgt spid="33"/>
                                        </p:tgtEl>
                                        <p:attrNameLst>
                                          <p:attrName>ppt_y</p:attrName>
                                        </p:attrNameLst>
                                      </p:cBhvr>
                                      <p:tavLst>
                                        <p:tav tm="0">
                                          <p:val>
                                            <p:strVal val="ppt_y"/>
                                          </p:val>
                                        </p:tav>
                                        <p:tav tm="100000">
                                          <p:val>
                                            <p:strVal val="1+ppt_h/2"/>
                                          </p:val>
                                        </p:tav>
                                      </p:tavLst>
                                    </p:anim>
                                    <p:set>
                                      <p:cBhvr>
                                        <p:cTn id="72" dur="1" fill="hold">
                                          <p:stCondLst>
                                            <p:cond delay="499"/>
                                          </p:stCondLst>
                                        </p:cTn>
                                        <p:tgtEl>
                                          <p:spTgt spid="33"/>
                                        </p:tgtEl>
                                        <p:attrNameLst>
                                          <p:attrName>style.visibility</p:attrName>
                                        </p:attrNameLst>
                                      </p:cBhvr>
                                      <p:to>
                                        <p:strVal val="hidden"/>
                                      </p:to>
                                    </p:set>
                                  </p:childTnLst>
                                </p:cTn>
                              </p:par>
                              <p:par>
                                <p:cTn id="73" presetID="2" presetClass="exit" presetSubtype="4" fill="hold" grpId="0" nodeType="withEffect">
                                  <p:stCondLst>
                                    <p:cond delay="0"/>
                                  </p:stCondLst>
                                  <p:childTnLst>
                                    <p:anim calcmode="lin" valueType="num">
                                      <p:cBhvr additive="base">
                                        <p:cTn id="74" dur="500"/>
                                        <p:tgtEl>
                                          <p:spTgt spid="40"/>
                                        </p:tgtEl>
                                        <p:attrNameLst>
                                          <p:attrName>ppt_x</p:attrName>
                                        </p:attrNameLst>
                                      </p:cBhvr>
                                      <p:tavLst>
                                        <p:tav tm="0">
                                          <p:val>
                                            <p:strVal val="ppt_x"/>
                                          </p:val>
                                        </p:tav>
                                        <p:tav tm="100000">
                                          <p:val>
                                            <p:strVal val="ppt_x"/>
                                          </p:val>
                                        </p:tav>
                                      </p:tavLst>
                                    </p:anim>
                                    <p:anim calcmode="lin" valueType="num">
                                      <p:cBhvr additive="base">
                                        <p:cTn id="75" dur="500"/>
                                        <p:tgtEl>
                                          <p:spTgt spid="40"/>
                                        </p:tgtEl>
                                        <p:attrNameLst>
                                          <p:attrName>ppt_y</p:attrName>
                                        </p:attrNameLst>
                                      </p:cBhvr>
                                      <p:tavLst>
                                        <p:tav tm="0">
                                          <p:val>
                                            <p:strVal val="ppt_y"/>
                                          </p:val>
                                        </p:tav>
                                        <p:tav tm="100000">
                                          <p:val>
                                            <p:strVal val="1+ppt_h/2"/>
                                          </p:val>
                                        </p:tav>
                                      </p:tavLst>
                                    </p:anim>
                                    <p:set>
                                      <p:cBhvr>
                                        <p:cTn id="76" dur="1" fill="hold">
                                          <p:stCondLst>
                                            <p:cond delay="499"/>
                                          </p:stCondLst>
                                        </p:cTn>
                                        <p:tgtEl>
                                          <p:spTgt spid="40"/>
                                        </p:tgtEl>
                                        <p:attrNameLst>
                                          <p:attrName>style.visibility</p:attrName>
                                        </p:attrNameLst>
                                      </p:cBhvr>
                                      <p:to>
                                        <p:strVal val="hidden"/>
                                      </p:to>
                                    </p:set>
                                  </p:childTnLst>
                                </p:cTn>
                              </p:par>
                              <p:par>
                                <p:cTn id="77" presetID="2" presetClass="exit" presetSubtype="4" fill="hold" nodeType="withEffect">
                                  <p:stCondLst>
                                    <p:cond delay="0"/>
                                  </p:stCondLst>
                                  <p:childTnLst>
                                    <p:anim calcmode="lin" valueType="num">
                                      <p:cBhvr additive="base">
                                        <p:cTn id="78" dur="500"/>
                                        <p:tgtEl>
                                          <p:spTgt spid="51"/>
                                        </p:tgtEl>
                                        <p:attrNameLst>
                                          <p:attrName>ppt_x</p:attrName>
                                        </p:attrNameLst>
                                      </p:cBhvr>
                                      <p:tavLst>
                                        <p:tav tm="0">
                                          <p:val>
                                            <p:strVal val="ppt_x"/>
                                          </p:val>
                                        </p:tav>
                                        <p:tav tm="100000">
                                          <p:val>
                                            <p:strVal val="ppt_x"/>
                                          </p:val>
                                        </p:tav>
                                      </p:tavLst>
                                    </p:anim>
                                    <p:anim calcmode="lin" valueType="num">
                                      <p:cBhvr additive="base">
                                        <p:cTn id="79" dur="500"/>
                                        <p:tgtEl>
                                          <p:spTgt spid="51"/>
                                        </p:tgtEl>
                                        <p:attrNameLst>
                                          <p:attrName>ppt_y</p:attrName>
                                        </p:attrNameLst>
                                      </p:cBhvr>
                                      <p:tavLst>
                                        <p:tav tm="0">
                                          <p:val>
                                            <p:strVal val="ppt_y"/>
                                          </p:val>
                                        </p:tav>
                                        <p:tav tm="100000">
                                          <p:val>
                                            <p:strVal val="1+ppt_h/2"/>
                                          </p:val>
                                        </p:tav>
                                      </p:tavLst>
                                    </p:anim>
                                    <p:set>
                                      <p:cBhvr>
                                        <p:cTn id="80" dur="1" fill="hold">
                                          <p:stCondLst>
                                            <p:cond delay="499"/>
                                          </p:stCondLst>
                                        </p:cTn>
                                        <p:tgtEl>
                                          <p:spTgt spid="51"/>
                                        </p:tgtEl>
                                        <p:attrNameLst>
                                          <p:attrName>style.visibility</p:attrName>
                                        </p:attrNameLst>
                                      </p:cBhvr>
                                      <p:to>
                                        <p:strVal val="hidden"/>
                                      </p:to>
                                    </p:set>
                                  </p:childTnLst>
                                </p:cTn>
                              </p:par>
                              <p:par>
                                <p:cTn id="81" presetID="2" presetClass="exit" presetSubtype="4" fill="hold" nodeType="withEffect">
                                  <p:stCondLst>
                                    <p:cond delay="0"/>
                                  </p:stCondLst>
                                  <p:childTnLst>
                                    <p:anim calcmode="lin" valueType="num">
                                      <p:cBhvr additive="base">
                                        <p:cTn id="82" dur="500"/>
                                        <p:tgtEl>
                                          <p:spTgt spid="38"/>
                                        </p:tgtEl>
                                        <p:attrNameLst>
                                          <p:attrName>ppt_x</p:attrName>
                                        </p:attrNameLst>
                                      </p:cBhvr>
                                      <p:tavLst>
                                        <p:tav tm="0">
                                          <p:val>
                                            <p:strVal val="ppt_x"/>
                                          </p:val>
                                        </p:tav>
                                        <p:tav tm="100000">
                                          <p:val>
                                            <p:strVal val="ppt_x"/>
                                          </p:val>
                                        </p:tav>
                                      </p:tavLst>
                                    </p:anim>
                                    <p:anim calcmode="lin" valueType="num">
                                      <p:cBhvr additive="base">
                                        <p:cTn id="83" dur="500"/>
                                        <p:tgtEl>
                                          <p:spTgt spid="38"/>
                                        </p:tgtEl>
                                        <p:attrNameLst>
                                          <p:attrName>ppt_y</p:attrName>
                                        </p:attrNameLst>
                                      </p:cBhvr>
                                      <p:tavLst>
                                        <p:tav tm="0">
                                          <p:val>
                                            <p:strVal val="ppt_y"/>
                                          </p:val>
                                        </p:tav>
                                        <p:tav tm="100000">
                                          <p:val>
                                            <p:strVal val="1+ppt_h/2"/>
                                          </p:val>
                                        </p:tav>
                                      </p:tavLst>
                                    </p:anim>
                                    <p:set>
                                      <p:cBhvr>
                                        <p:cTn id="84" dur="1" fill="hold">
                                          <p:stCondLst>
                                            <p:cond delay="499"/>
                                          </p:stCondLst>
                                        </p:cTn>
                                        <p:tgtEl>
                                          <p:spTgt spid="38"/>
                                        </p:tgtEl>
                                        <p:attrNameLst>
                                          <p:attrName>style.visibility</p:attrName>
                                        </p:attrNameLst>
                                      </p:cBhvr>
                                      <p:to>
                                        <p:strVal val="hidden"/>
                                      </p:to>
                                    </p:set>
                                  </p:childTnLst>
                                </p:cTn>
                              </p:par>
                              <p:par>
                                <p:cTn id="85" presetID="2" presetClass="exit" presetSubtype="4" fill="hold" grpId="0" nodeType="withEffect">
                                  <p:stCondLst>
                                    <p:cond delay="0"/>
                                  </p:stCondLst>
                                  <p:childTnLst>
                                    <p:anim calcmode="lin" valueType="num">
                                      <p:cBhvr additive="base">
                                        <p:cTn id="86" dur="500"/>
                                        <p:tgtEl>
                                          <p:spTgt spid="44"/>
                                        </p:tgtEl>
                                        <p:attrNameLst>
                                          <p:attrName>ppt_x</p:attrName>
                                        </p:attrNameLst>
                                      </p:cBhvr>
                                      <p:tavLst>
                                        <p:tav tm="0">
                                          <p:val>
                                            <p:strVal val="ppt_x"/>
                                          </p:val>
                                        </p:tav>
                                        <p:tav tm="100000">
                                          <p:val>
                                            <p:strVal val="ppt_x"/>
                                          </p:val>
                                        </p:tav>
                                      </p:tavLst>
                                    </p:anim>
                                    <p:anim calcmode="lin" valueType="num">
                                      <p:cBhvr additive="base">
                                        <p:cTn id="87" dur="500"/>
                                        <p:tgtEl>
                                          <p:spTgt spid="44"/>
                                        </p:tgtEl>
                                        <p:attrNameLst>
                                          <p:attrName>ppt_y</p:attrName>
                                        </p:attrNameLst>
                                      </p:cBhvr>
                                      <p:tavLst>
                                        <p:tav tm="0">
                                          <p:val>
                                            <p:strVal val="ppt_y"/>
                                          </p:val>
                                        </p:tav>
                                        <p:tav tm="100000">
                                          <p:val>
                                            <p:strVal val="1+ppt_h/2"/>
                                          </p:val>
                                        </p:tav>
                                      </p:tavLst>
                                    </p:anim>
                                    <p:set>
                                      <p:cBhvr>
                                        <p:cTn id="88" dur="1" fill="hold">
                                          <p:stCondLst>
                                            <p:cond delay="499"/>
                                          </p:stCondLst>
                                        </p:cTn>
                                        <p:tgtEl>
                                          <p:spTgt spid="44"/>
                                        </p:tgtEl>
                                        <p:attrNameLst>
                                          <p:attrName>style.visibility</p:attrName>
                                        </p:attrNameLst>
                                      </p:cBhvr>
                                      <p:to>
                                        <p:strVal val="hidden"/>
                                      </p:to>
                                    </p:set>
                                  </p:childTnLst>
                                </p:cTn>
                              </p:par>
                              <p:par>
                                <p:cTn id="89" presetID="2" presetClass="exit" presetSubtype="4" fill="hold" nodeType="withEffect">
                                  <p:stCondLst>
                                    <p:cond delay="0"/>
                                  </p:stCondLst>
                                  <p:childTnLst>
                                    <p:anim calcmode="lin" valueType="num">
                                      <p:cBhvr additive="base">
                                        <p:cTn id="90" dur="500"/>
                                        <p:tgtEl>
                                          <p:spTgt spid="49"/>
                                        </p:tgtEl>
                                        <p:attrNameLst>
                                          <p:attrName>ppt_x</p:attrName>
                                        </p:attrNameLst>
                                      </p:cBhvr>
                                      <p:tavLst>
                                        <p:tav tm="0">
                                          <p:val>
                                            <p:strVal val="ppt_x"/>
                                          </p:val>
                                        </p:tav>
                                        <p:tav tm="100000">
                                          <p:val>
                                            <p:strVal val="ppt_x"/>
                                          </p:val>
                                        </p:tav>
                                      </p:tavLst>
                                    </p:anim>
                                    <p:anim calcmode="lin" valueType="num">
                                      <p:cBhvr additive="base">
                                        <p:cTn id="91" dur="500"/>
                                        <p:tgtEl>
                                          <p:spTgt spid="49"/>
                                        </p:tgtEl>
                                        <p:attrNameLst>
                                          <p:attrName>ppt_y</p:attrName>
                                        </p:attrNameLst>
                                      </p:cBhvr>
                                      <p:tavLst>
                                        <p:tav tm="0">
                                          <p:val>
                                            <p:strVal val="ppt_y"/>
                                          </p:val>
                                        </p:tav>
                                        <p:tav tm="100000">
                                          <p:val>
                                            <p:strVal val="1+ppt_h/2"/>
                                          </p:val>
                                        </p:tav>
                                      </p:tavLst>
                                    </p:anim>
                                    <p:set>
                                      <p:cBhvr>
                                        <p:cTn id="92" dur="1" fill="hold">
                                          <p:stCondLst>
                                            <p:cond delay="499"/>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4" grpId="0"/>
      <p:bldP spid="40" grpId="0"/>
      <p:bldP spid="44" grpId="0"/>
      <p:bldP spid="46" grpId="0" animBg="1"/>
      <p:bldP spid="47" grpId="0" animBg="1"/>
      <p:bldP spid="52"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F14B0-7A3C-04CE-94CD-497E2655E271}"/>
              </a:ext>
            </a:extLst>
          </p:cNvPr>
          <p:cNvSpPr>
            <a:spLocks noGrp="1"/>
          </p:cNvSpPr>
          <p:nvPr>
            <p:ph type="title"/>
          </p:nvPr>
        </p:nvSpPr>
        <p:spPr/>
        <p:txBody>
          <a:bodyPr/>
          <a:lstStyle/>
          <a:p>
            <a:r>
              <a:rPr lang="en-US" dirty="0"/>
              <a:t>Recap: Walkthrough – VIII </a:t>
            </a:r>
          </a:p>
        </p:txBody>
      </p:sp>
      <p:grpSp>
        <p:nvGrpSpPr>
          <p:cNvPr id="4" name="Group 26">
            <a:extLst>
              <a:ext uri="{FF2B5EF4-FFF2-40B4-BE49-F238E27FC236}">
                <a16:creationId xmlns:a16="http://schemas.microsoft.com/office/drawing/2014/main" id="{B0DAACD2-FFBC-9AD6-6E00-B5D5D9169B50}"/>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66C08ACA-7F82-C23F-F394-F0529A6FCE43}"/>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0D2F9F6B-AF6D-98D3-9797-9DD53DE4B76A}"/>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4A683930-CEA3-E798-8BC4-4FB9A1D2830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0B5B9C51-966F-EC6A-B106-BEA484811FD6}"/>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EDDDA5AD-80AB-8CD5-EF9A-9863537142FD}"/>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450DD128-AE44-12FF-AF68-C76008857D5C}"/>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A4AA8332-5354-60F9-785C-1D851CA9A228}"/>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B5DE4722-0F0A-E669-4C20-4C0BA4FE967A}"/>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8246B319-D260-E29D-55F2-4FDB4F73103B}"/>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23D77B78-DBA4-A3FC-26D7-29DABCE0E343}"/>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1A26CA51-56F6-6EBB-434C-D17A3D335343}"/>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2BC71149-F5F5-6EC5-CF90-9C5096F8946D}"/>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794103A9-8D55-B40D-B64F-80CACD00F740}"/>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222EC9CA-BEE3-70FD-3545-82343B8B7122}"/>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1E953F1C-DA99-E05C-FF7F-CE16340E0BEC}"/>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08B78163-9021-9CA8-0E2E-225C69C3B322}"/>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78AA42D0-BAAD-4AD9-1B1D-849E8A2F700F}"/>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D2F37596-9C35-654D-8335-C33E4572CA0A}"/>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EA22DC99-6954-9325-8FAB-D704FD1EA2CE}"/>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BF3FABB5-BB3B-5917-8C0A-B7FA104DC637}"/>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C77438FC-25C0-314E-29C4-2C35C1F85DFA}"/>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0E7F1EE3-DC1F-C172-CBB0-1B8549181E9E}"/>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DB1FF73F-AD79-6AED-E3BA-CCA354A25AC8}"/>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846DCE70-09CA-2E01-A697-4E410C459A3B}"/>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CCBEEA04-0916-9456-19E5-CCBACD425308}"/>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30E9E3B8-BB4E-E4E3-ADC8-278ACB61D086}"/>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A88E9854-89D2-A1A2-CFB8-B30B6DE1B1EA}"/>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F4F96A3E-9406-5AB4-BAAA-B5C87F460350}"/>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A1A56439-9B6A-DBFF-D96B-8F84E2ECC8C2}"/>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6BCEC205-08A7-AA8B-A6A5-E5A76ECBB2BD}"/>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301A6F83-BBE3-785C-3126-D17B74A562C5}"/>
              </a:ext>
            </a:extLst>
          </p:cNvPr>
          <p:cNvSpPr>
            <a:spLocks noChangeShapeType="1"/>
          </p:cNvSpPr>
          <p:nvPr/>
        </p:nvSpPr>
        <p:spPr bwMode="auto">
          <a:xfrm>
            <a:off x="5294313" y="2200275"/>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1AF89A37-4D7C-44EA-32FC-6287F8ECAB49}"/>
              </a:ext>
            </a:extLst>
          </p:cNvPr>
          <p:cNvSpPr>
            <a:spLocks noChangeShapeType="1"/>
          </p:cNvSpPr>
          <p:nvPr/>
        </p:nvSpPr>
        <p:spPr bwMode="auto">
          <a:xfrm>
            <a:off x="4830763"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1C8EA66F-6760-C4C3-FA8C-A7E24CBD1B8A}"/>
              </a:ext>
            </a:extLst>
          </p:cNvPr>
          <p:cNvSpPr>
            <a:spLocks noChangeShapeType="1"/>
          </p:cNvSpPr>
          <p:nvPr/>
        </p:nvSpPr>
        <p:spPr bwMode="auto">
          <a:xfrm>
            <a:off x="5749925"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351342A6-3AE1-1341-CD69-0405A376E31E}"/>
              </a:ext>
            </a:extLst>
          </p:cNvPr>
          <p:cNvSpPr>
            <a:spLocks noChangeShapeType="1"/>
          </p:cNvSpPr>
          <p:nvPr/>
        </p:nvSpPr>
        <p:spPr bwMode="auto">
          <a:xfrm>
            <a:off x="4808539" y="3344863"/>
            <a:ext cx="96043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4">
            <a:extLst>
              <a:ext uri="{FF2B5EF4-FFF2-40B4-BE49-F238E27FC236}">
                <a16:creationId xmlns:a16="http://schemas.microsoft.com/office/drawing/2014/main" id="{3E6074B5-33F3-FCE9-02D8-BE1529D2C45F}"/>
              </a:ext>
            </a:extLst>
          </p:cNvPr>
          <p:cNvSpPr>
            <a:spLocks noChangeShapeType="1"/>
          </p:cNvSpPr>
          <p:nvPr/>
        </p:nvSpPr>
        <p:spPr bwMode="auto">
          <a:xfrm>
            <a:off x="6667500" y="2200275"/>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5">
            <a:extLst>
              <a:ext uri="{FF2B5EF4-FFF2-40B4-BE49-F238E27FC236}">
                <a16:creationId xmlns:a16="http://schemas.microsoft.com/office/drawing/2014/main" id="{FAA1D21A-A1D0-16F6-753E-A0F97E251D10}"/>
              </a:ext>
            </a:extLst>
          </p:cNvPr>
          <p:cNvSpPr>
            <a:spLocks noChangeShapeType="1"/>
          </p:cNvSpPr>
          <p:nvPr/>
        </p:nvSpPr>
        <p:spPr bwMode="auto">
          <a:xfrm>
            <a:off x="8493125"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6">
            <a:extLst>
              <a:ext uri="{FF2B5EF4-FFF2-40B4-BE49-F238E27FC236}">
                <a16:creationId xmlns:a16="http://schemas.microsoft.com/office/drawing/2014/main" id="{B7BD3411-A772-8D56-B57D-A73864C469A2}"/>
              </a:ext>
            </a:extLst>
          </p:cNvPr>
          <p:cNvSpPr>
            <a:spLocks noChangeShapeType="1"/>
          </p:cNvSpPr>
          <p:nvPr/>
        </p:nvSpPr>
        <p:spPr bwMode="auto">
          <a:xfrm>
            <a:off x="6667500" y="3344863"/>
            <a:ext cx="18288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71">
            <a:extLst>
              <a:ext uri="{FF2B5EF4-FFF2-40B4-BE49-F238E27FC236}">
                <a16:creationId xmlns:a16="http://schemas.microsoft.com/office/drawing/2014/main" id="{7A009F36-81B5-48BC-B254-039DF80F9188}"/>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72">
            <a:extLst>
              <a:ext uri="{FF2B5EF4-FFF2-40B4-BE49-F238E27FC236}">
                <a16:creationId xmlns:a16="http://schemas.microsoft.com/office/drawing/2014/main" id="{88208FF8-319A-D477-4F84-EBA611550D7D}"/>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73">
            <a:extLst>
              <a:ext uri="{FF2B5EF4-FFF2-40B4-BE49-F238E27FC236}">
                <a16:creationId xmlns:a16="http://schemas.microsoft.com/office/drawing/2014/main" id="{3ECE4CC8-F292-64FF-4C05-97A444B3091B}"/>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83">
            <a:extLst>
              <a:ext uri="{FF2B5EF4-FFF2-40B4-BE49-F238E27FC236}">
                <a16:creationId xmlns:a16="http://schemas.microsoft.com/office/drawing/2014/main" id="{AFE3971E-BC93-5B44-838C-49F17E7CE8E8}"/>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6" name="Line 84">
            <a:extLst>
              <a:ext uri="{FF2B5EF4-FFF2-40B4-BE49-F238E27FC236}">
                <a16:creationId xmlns:a16="http://schemas.microsoft.com/office/drawing/2014/main" id="{419B847B-3785-1FF6-A408-345F0C595EBE}"/>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7" name="Line 85">
            <a:extLst>
              <a:ext uri="{FF2B5EF4-FFF2-40B4-BE49-F238E27FC236}">
                <a16:creationId xmlns:a16="http://schemas.microsoft.com/office/drawing/2014/main" id="{00059769-A8D7-D10A-B3AB-C16338EEA1F2}"/>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8" name="Line 86">
            <a:extLst>
              <a:ext uri="{FF2B5EF4-FFF2-40B4-BE49-F238E27FC236}">
                <a16:creationId xmlns:a16="http://schemas.microsoft.com/office/drawing/2014/main" id="{AE7A845E-8616-FBAF-B1F2-A8DB7E01D1ED}"/>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9" name="Line 87">
            <a:extLst>
              <a:ext uri="{FF2B5EF4-FFF2-40B4-BE49-F238E27FC236}">
                <a16:creationId xmlns:a16="http://schemas.microsoft.com/office/drawing/2014/main" id="{525FBF5E-1664-9E80-38D6-84BBC54BBE8B}"/>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0" name="Text Box 88">
            <a:extLst>
              <a:ext uri="{FF2B5EF4-FFF2-40B4-BE49-F238E27FC236}">
                <a16:creationId xmlns:a16="http://schemas.microsoft.com/office/drawing/2014/main" id="{01251BED-46A4-4C63-3607-EB8B9E44C282}"/>
              </a:ext>
            </a:extLst>
          </p:cNvPr>
          <p:cNvSpPr txBox="1">
            <a:spLocks noChangeArrowheads="1"/>
          </p:cNvSpPr>
          <p:nvPr/>
        </p:nvSpPr>
        <p:spPr bwMode="auto">
          <a:xfrm>
            <a:off x="3475039" y="23764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51" name="Text Box 89">
            <a:extLst>
              <a:ext uri="{FF2B5EF4-FFF2-40B4-BE49-F238E27FC236}">
                <a16:creationId xmlns:a16="http://schemas.microsoft.com/office/drawing/2014/main" id="{691B593E-3432-CE6C-6FDC-7EA8DBC872E9}"/>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52" name="Text Box 90">
            <a:extLst>
              <a:ext uri="{FF2B5EF4-FFF2-40B4-BE49-F238E27FC236}">
                <a16:creationId xmlns:a16="http://schemas.microsoft.com/office/drawing/2014/main" id="{4C36608C-5C33-8448-2730-47D72D349081}"/>
              </a:ext>
            </a:extLst>
          </p:cNvPr>
          <p:cNvSpPr txBox="1">
            <a:spLocks noChangeArrowheads="1"/>
          </p:cNvSpPr>
          <p:nvPr/>
        </p:nvSpPr>
        <p:spPr bwMode="auto">
          <a:xfrm>
            <a:off x="2219326" y="3114675"/>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3</a:t>
            </a:r>
            <a:endParaRPr lang="en-US" altLang="zh-CN">
              <a:ea typeface="ＭＳ Ｐゴシック" panose="020B0600070205080204" pitchFamily="34" charset="-128"/>
            </a:endParaRPr>
          </a:p>
        </p:txBody>
      </p:sp>
      <p:sp>
        <p:nvSpPr>
          <p:cNvPr id="53" name="Text Box 91">
            <a:extLst>
              <a:ext uri="{FF2B5EF4-FFF2-40B4-BE49-F238E27FC236}">
                <a16:creationId xmlns:a16="http://schemas.microsoft.com/office/drawing/2014/main" id="{A4BB13CD-0B84-0A78-EAF5-BF79B56DC822}"/>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54" name="Text Box 92">
            <a:extLst>
              <a:ext uri="{FF2B5EF4-FFF2-40B4-BE49-F238E27FC236}">
                <a16:creationId xmlns:a16="http://schemas.microsoft.com/office/drawing/2014/main" id="{93A84A48-CC39-217C-3A54-01B78E883184}"/>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55" name="Group 121">
            <a:extLst>
              <a:ext uri="{FF2B5EF4-FFF2-40B4-BE49-F238E27FC236}">
                <a16:creationId xmlns:a16="http://schemas.microsoft.com/office/drawing/2014/main" id="{C3DB7555-A1AD-9266-49F3-ED4DF224C715}"/>
              </a:ext>
            </a:extLst>
          </p:cNvPr>
          <p:cNvGrpSpPr>
            <a:grpSpLocks/>
          </p:cNvGrpSpPr>
          <p:nvPr/>
        </p:nvGrpSpPr>
        <p:grpSpPr bwMode="auto">
          <a:xfrm>
            <a:off x="3924300" y="2224088"/>
            <a:ext cx="5030788" cy="0"/>
            <a:chOff x="459" y="725"/>
            <a:chExt cx="2993" cy="0"/>
          </a:xfrm>
        </p:grpSpPr>
        <p:sp>
          <p:nvSpPr>
            <p:cNvPr id="56" name="Line 122">
              <a:extLst>
                <a:ext uri="{FF2B5EF4-FFF2-40B4-BE49-F238E27FC236}">
                  <a16:creationId xmlns:a16="http://schemas.microsoft.com/office/drawing/2014/main" id="{C0F05F13-69CB-5CC1-96FC-2B654767312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7" name="Line 123">
              <a:extLst>
                <a:ext uri="{FF2B5EF4-FFF2-40B4-BE49-F238E27FC236}">
                  <a16:creationId xmlns:a16="http://schemas.microsoft.com/office/drawing/2014/main" id="{4C02468C-E971-3FF6-8528-C5BB49B2E65B}"/>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8" name="Line 124">
              <a:extLst>
                <a:ext uri="{FF2B5EF4-FFF2-40B4-BE49-F238E27FC236}">
                  <a16:creationId xmlns:a16="http://schemas.microsoft.com/office/drawing/2014/main" id="{E6F444B3-45AE-FCBA-397D-7CE926024211}"/>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9" name="Line 125">
              <a:extLst>
                <a:ext uri="{FF2B5EF4-FFF2-40B4-BE49-F238E27FC236}">
                  <a16:creationId xmlns:a16="http://schemas.microsoft.com/office/drawing/2014/main" id="{B07434AF-E731-76C0-E2C5-A5C45607C1C3}"/>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0" name="Line 126">
              <a:extLst>
                <a:ext uri="{FF2B5EF4-FFF2-40B4-BE49-F238E27FC236}">
                  <a16:creationId xmlns:a16="http://schemas.microsoft.com/office/drawing/2014/main" id="{2F4365C0-37D9-39B2-CBD1-BF908433ECD8}"/>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1" name="Line 127">
              <a:extLst>
                <a:ext uri="{FF2B5EF4-FFF2-40B4-BE49-F238E27FC236}">
                  <a16:creationId xmlns:a16="http://schemas.microsoft.com/office/drawing/2014/main" id="{3C7FFE53-F993-D58F-31B7-828D0C76055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2" name="Line 128">
              <a:extLst>
                <a:ext uri="{FF2B5EF4-FFF2-40B4-BE49-F238E27FC236}">
                  <a16:creationId xmlns:a16="http://schemas.microsoft.com/office/drawing/2014/main" id="{0AC1FAFD-D2D3-066E-C1E1-21B53D654C30}"/>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3" name="Line 129">
              <a:extLst>
                <a:ext uri="{FF2B5EF4-FFF2-40B4-BE49-F238E27FC236}">
                  <a16:creationId xmlns:a16="http://schemas.microsoft.com/office/drawing/2014/main" id="{ABB3FDA3-AB0F-0508-0CA1-078C3B540D49}"/>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4" name="Line 130">
              <a:extLst>
                <a:ext uri="{FF2B5EF4-FFF2-40B4-BE49-F238E27FC236}">
                  <a16:creationId xmlns:a16="http://schemas.microsoft.com/office/drawing/2014/main" id="{D0192C01-4362-DB49-56DC-89C08FFCC67B}"/>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5" name="Line 131">
              <a:extLst>
                <a:ext uri="{FF2B5EF4-FFF2-40B4-BE49-F238E27FC236}">
                  <a16:creationId xmlns:a16="http://schemas.microsoft.com/office/drawing/2014/main" id="{D1BCD5A2-6AF4-BAA3-D7A0-22CDFD37CD1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6" name="Line 132">
              <a:extLst>
                <a:ext uri="{FF2B5EF4-FFF2-40B4-BE49-F238E27FC236}">
                  <a16:creationId xmlns:a16="http://schemas.microsoft.com/office/drawing/2014/main" id="{E88A44A9-73D1-9906-ACBA-A8C0D17AF4E2}"/>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7" name="Text Box 133">
            <a:extLst>
              <a:ext uri="{FF2B5EF4-FFF2-40B4-BE49-F238E27FC236}">
                <a16:creationId xmlns:a16="http://schemas.microsoft.com/office/drawing/2014/main" id="{C822B5B4-800B-D47F-1308-A6469EA0A709}"/>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8" name="Text Box 134">
            <a:extLst>
              <a:ext uri="{FF2B5EF4-FFF2-40B4-BE49-F238E27FC236}">
                <a16:creationId xmlns:a16="http://schemas.microsoft.com/office/drawing/2014/main" id="{2980EB02-ECD0-8161-BC99-7EE7A0CF21A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9" name="Text Box 135">
            <a:extLst>
              <a:ext uri="{FF2B5EF4-FFF2-40B4-BE49-F238E27FC236}">
                <a16:creationId xmlns:a16="http://schemas.microsoft.com/office/drawing/2014/main" id="{428643E7-3208-5485-33FD-CD3733A803CA}"/>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70" name="Text Box 136">
            <a:extLst>
              <a:ext uri="{FF2B5EF4-FFF2-40B4-BE49-F238E27FC236}">
                <a16:creationId xmlns:a16="http://schemas.microsoft.com/office/drawing/2014/main" id="{3013702F-0209-CBD2-9557-1F644A6B4EA3}"/>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71" name="Text Box 137">
            <a:extLst>
              <a:ext uri="{FF2B5EF4-FFF2-40B4-BE49-F238E27FC236}">
                <a16:creationId xmlns:a16="http://schemas.microsoft.com/office/drawing/2014/main" id="{6E55A93A-FA2F-D98E-1A0E-3E96F6123FEE}"/>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72" name="Text Box 138">
            <a:extLst>
              <a:ext uri="{FF2B5EF4-FFF2-40B4-BE49-F238E27FC236}">
                <a16:creationId xmlns:a16="http://schemas.microsoft.com/office/drawing/2014/main" id="{B7C39273-3333-325F-9C06-00A218F97ACF}"/>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73" name="Text Box 139">
            <a:extLst>
              <a:ext uri="{FF2B5EF4-FFF2-40B4-BE49-F238E27FC236}">
                <a16:creationId xmlns:a16="http://schemas.microsoft.com/office/drawing/2014/main" id="{301E2287-5F31-1FD6-58D1-7B467767C51A}"/>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74" name="Text Box 140">
            <a:extLst>
              <a:ext uri="{FF2B5EF4-FFF2-40B4-BE49-F238E27FC236}">
                <a16:creationId xmlns:a16="http://schemas.microsoft.com/office/drawing/2014/main" id="{3E146748-E5C1-BBC4-AAE2-A11A617B9BBA}"/>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75" name="Text Box 141">
            <a:extLst>
              <a:ext uri="{FF2B5EF4-FFF2-40B4-BE49-F238E27FC236}">
                <a16:creationId xmlns:a16="http://schemas.microsoft.com/office/drawing/2014/main" id="{CFE2E6ED-5C2B-C056-8136-614C57A33917}"/>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76" name="Text Box 142">
            <a:extLst>
              <a:ext uri="{FF2B5EF4-FFF2-40B4-BE49-F238E27FC236}">
                <a16:creationId xmlns:a16="http://schemas.microsoft.com/office/drawing/2014/main" id="{ADC7CDAC-E70D-C9AA-F487-6A46E66CBBD2}"/>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77" name="Text Box 143">
            <a:extLst>
              <a:ext uri="{FF2B5EF4-FFF2-40B4-BE49-F238E27FC236}">
                <a16:creationId xmlns:a16="http://schemas.microsoft.com/office/drawing/2014/main" id="{574B9E0A-E8B6-4D43-AA78-C12BC765F392}"/>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78" name="Text Box 144">
            <a:extLst>
              <a:ext uri="{FF2B5EF4-FFF2-40B4-BE49-F238E27FC236}">
                <a16:creationId xmlns:a16="http://schemas.microsoft.com/office/drawing/2014/main" id="{290E503B-C0CF-91DE-39F5-E632DCF7CB56}"/>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2538785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dissolve">
                                      <p:cBhvr>
                                        <p:cTn id="7" dur="500"/>
                                        <p:tgtEl>
                                          <p:spTgt spid="35"/>
                                        </p:tgtEl>
                                      </p:cBhvr>
                                    </p:animEffect>
                                  </p:childTnLst>
                                </p:cTn>
                              </p:par>
                              <p:par>
                                <p:cTn id="8" presetID="9" presetClass="entr" presetSubtype="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dissolve">
                                      <p:cBhvr>
                                        <p:cTn id="10" dur="500"/>
                                        <p:tgtEl>
                                          <p:spTgt spid="38"/>
                                        </p:tgtEl>
                                      </p:cBhvr>
                                    </p:animEffect>
                                  </p:childTnLst>
                                </p:cTn>
                              </p:par>
                              <p:par>
                                <p:cTn id="11" presetID="9"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dissolve">
                                      <p:cBhvr>
                                        <p:cTn id="13" dur="500"/>
                                        <p:tgtEl>
                                          <p:spTgt spid="36"/>
                                        </p:tgtEl>
                                      </p:cBhvr>
                                    </p:animEffect>
                                  </p:childTnLst>
                                </p:cTn>
                              </p:par>
                              <p:par>
                                <p:cTn id="14" presetID="9"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dissolve">
                                      <p:cBhvr>
                                        <p:cTn id="16" dur="500"/>
                                        <p:tgtEl>
                                          <p:spTgt spid="37"/>
                                        </p:tgtEl>
                                      </p:cBhvr>
                                    </p:animEffect>
                                  </p:childTnLst>
                                </p:cTn>
                              </p:par>
                              <p:par>
                                <p:cTn id="17" presetID="9" presetClass="entr" presetSubtype="0"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dissolve">
                                      <p:cBhvr>
                                        <p:cTn id="19" dur="500"/>
                                        <p:tgtEl>
                                          <p:spTgt spid="39"/>
                                        </p:tgtEl>
                                      </p:cBhvr>
                                    </p:animEffect>
                                  </p:childTnLst>
                                </p:cTn>
                              </p:par>
                              <p:par>
                                <p:cTn id="20" presetID="9" presetClass="entr" presetSubtype="0"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dissolve">
                                      <p:cBhvr>
                                        <p:cTn id="22" dur="500"/>
                                        <p:tgtEl>
                                          <p:spTgt spid="41"/>
                                        </p:tgtEl>
                                      </p:cBhvr>
                                    </p:animEffect>
                                  </p:childTnLst>
                                </p:cTn>
                              </p:par>
                              <p:par>
                                <p:cTn id="23" presetID="9" presetClass="entr" presetSubtype="0"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3D83E-D596-35CD-D69F-02F7FFFD9048}"/>
              </a:ext>
            </a:extLst>
          </p:cNvPr>
          <p:cNvSpPr>
            <a:spLocks noGrp="1"/>
          </p:cNvSpPr>
          <p:nvPr>
            <p:ph type="title"/>
          </p:nvPr>
        </p:nvSpPr>
        <p:spPr/>
        <p:txBody>
          <a:bodyPr/>
          <a:lstStyle/>
          <a:p>
            <a:r>
              <a:rPr lang="en-US" dirty="0"/>
              <a:t>Recap: Walkthrough – IX </a:t>
            </a:r>
          </a:p>
        </p:txBody>
      </p:sp>
      <p:sp>
        <p:nvSpPr>
          <p:cNvPr id="4" name="Text Box 3">
            <a:extLst>
              <a:ext uri="{FF2B5EF4-FFF2-40B4-BE49-F238E27FC236}">
                <a16:creationId xmlns:a16="http://schemas.microsoft.com/office/drawing/2014/main" id="{C63B4B50-F213-632E-42B7-DF8DE84E473E}"/>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4:</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A3D5CB97-6100-4E61-08C9-C71C2FDDB880}"/>
              </a:ext>
            </a:extLst>
          </p:cNvPr>
          <p:cNvSpPr>
            <a:spLocks noChangeArrowheads="1"/>
          </p:cNvSpPr>
          <p:nvPr/>
        </p:nvSpPr>
        <p:spPr bwMode="auto">
          <a:xfrm>
            <a:off x="2835276" y="276996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C25B891B-E4DF-70F9-1ED9-189C44AFAB40}"/>
              </a:ext>
            </a:extLst>
          </p:cNvPr>
          <p:cNvSpPr txBox="1">
            <a:spLocks noChangeArrowheads="1"/>
          </p:cNvSpPr>
          <p:nvPr/>
        </p:nvSpPr>
        <p:spPr bwMode="auto">
          <a:xfrm>
            <a:off x="2909888"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7" name="Oval 7">
            <a:extLst>
              <a:ext uri="{FF2B5EF4-FFF2-40B4-BE49-F238E27FC236}">
                <a16:creationId xmlns:a16="http://schemas.microsoft.com/office/drawing/2014/main" id="{21B14A6A-B5AE-1902-B0AB-FEBAE9A1DEB5}"/>
              </a:ext>
            </a:extLst>
          </p:cNvPr>
          <p:cNvSpPr>
            <a:spLocks noChangeArrowheads="1"/>
          </p:cNvSpPr>
          <p:nvPr/>
        </p:nvSpPr>
        <p:spPr bwMode="auto">
          <a:xfrm>
            <a:off x="5065713" y="349069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2CDCADBD-C641-2929-2B1A-2CE3AF92D367}"/>
              </a:ext>
            </a:extLst>
          </p:cNvPr>
          <p:cNvSpPr txBox="1">
            <a:spLocks noChangeArrowheads="1"/>
          </p:cNvSpPr>
          <p:nvPr/>
        </p:nvSpPr>
        <p:spPr bwMode="auto">
          <a:xfrm>
            <a:off x="5140325" y="357641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9" name="Oval 9">
            <a:extLst>
              <a:ext uri="{FF2B5EF4-FFF2-40B4-BE49-F238E27FC236}">
                <a16:creationId xmlns:a16="http://schemas.microsoft.com/office/drawing/2014/main" id="{7ECAE778-9BF3-ADBB-0CCB-DC91B24208D5}"/>
              </a:ext>
            </a:extLst>
          </p:cNvPr>
          <p:cNvSpPr>
            <a:spLocks noChangeArrowheads="1"/>
          </p:cNvSpPr>
          <p:nvPr/>
        </p:nvSpPr>
        <p:spPr bwMode="auto">
          <a:xfrm>
            <a:off x="5065713" y="276996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10">
            <a:extLst>
              <a:ext uri="{FF2B5EF4-FFF2-40B4-BE49-F238E27FC236}">
                <a16:creationId xmlns:a16="http://schemas.microsoft.com/office/drawing/2014/main" id="{53289715-A717-6CCE-9D5C-EEAD40B8D9EE}"/>
              </a:ext>
            </a:extLst>
          </p:cNvPr>
          <p:cNvSpPr txBox="1">
            <a:spLocks noChangeArrowheads="1"/>
          </p:cNvSpPr>
          <p:nvPr/>
        </p:nvSpPr>
        <p:spPr bwMode="auto">
          <a:xfrm>
            <a:off x="5140325"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1" name="Oval 11">
            <a:extLst>
              <a:ext uri="{FF2B5EF4-FFF2-40B4-BE49-F238E27FC236}">
                <a16:creationId xmlns:a16="http://schemas.microsoft.com/office/drawing/2014/main" id="{2C62158B-7094-57A8-E94F-8040A8D07CC7}"/>
              </a:ext>
            </a:extLst>
          </p:cNvPr>
          <p:cNvSpPr>
            <a:spLocks noChangeArrowheads="1"/>
          </p:cNvSpPr>
          <p:nvPr/>
        </p:nvSpPr>
        <p:spPr bwMode="auto">
          <a:xfrm>
            <a:off x="3883025" y="276996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12">
            <a:extLst>
              <a:ext uri="{FF2B5EF4-FFF2-40B4-BE49-F238E27FC236}">
                <a16:creationId xmlns:a16="http://schemas.microsoft.com/office/drawing/2014/main" id="{49D254F1-549C-CF53-1902-2850EA89D4D2}"/>
              </a:ext>
            </a:extLst>
          </p:cNvPr>
          <p:cNvSpPr txBox="1">
            <a:spLocks noChangeArrowheads="1"/>
          </p:cNvSpPr>
          <p:nvPr/>
        </p:nvSpPr>
        <p:spPr bwMode="auto">
          <a:xfrm>
            <a:off x="3957639" y="285569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3" name="Oval 13">
            <a:extLst>
              <a:ext uri="{FF2B5EF4-FFF2-40B4-BE49-F238E27FC236}">
                <a16:creationId xmlns:a16="http://schemas.microsoft.com/office/drawing/2014/main" id="{6567A40E-B1C9-8978-6B0B-DDC39BA5B0D3}"/>
              </a:ext>
            </a:extLst>
          </p:cNvPr>
          <p:cNvSpPr>
            <a:spLocks noChangeArrowheads="1"/>
          </p:cNvSpPr>
          <p:nvPr/>
        </p:nvSpPr>
        <p:spPr bwMode="auto">
          <a:xfrm>
            <a:off x="3883025" y="204924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14">
            <a:extLst>
              <a:ext uri="{FF2B5EF4-FFF2-40B4-BE49-F238E27FC236}">
                <a16:creationId xmlns:a16="http://schemas.microsoft.com/office/drawing/2014/main" id="{0DF9E7AA-42D5-7FA2-E9C7-3A10DABA0329}"/>
              </a:ext>
            </a:extLst>
          </p:cNvPr>
          <p:cNvSpPr txBox="1">
            <a:spLocks noChangeArrowheads="1"/>
          </p:cNvSpPr>
          <p:nvPr/>
        </p:nvSpPr>
        <p:spPr bwMode="auto">
          <a:xfrm>
            <a:off x="3957639" y="213496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15" name="Line 15">
            <a:extLst>
              <a:ext uri="{FF2B5EF4-FFF2-40B4-BE49-F238E27FC236}">
                <a16:creationId xmlns:a16="http://schemas.microsoft.com/office/drawing/2014/main" id="{556B4C91-AAC1-0775-ADD9-F540EB762C51}"/>
              </a:ext>
            </a:extLst>
          </p:cNvPr>
          <p:cNvSpPr>
            <a:spLocks noChangeShapeType="1"/>
          </p:cNvSpPr>
          <p:nvPr/>
        </p:nvSpPr>
        <p:spPr bwMode="auto">
          <a:xfrm>
            <a:off x="4094163"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6">
            <a:extLst>
              <a:ext uri="{FF2B5EF4-FFF2-40B4-BE49-F238E27FC236}">
                <a16:creationId xmlns:a16="http://schemas.microsoft.com/office/drawing/2014/main" id="{08396ED7-6840-12E0-211F-DA513D01F32D}"/>
              </a:ext>
            </a:extLst>
          </p:cNvPr>
          <p:cNvSpPr>
            <a:spLocks noChangeShapeType="1"/>
          </p:cNvSpPr>
          <p:nvPr/>
        </p:nvSpPr>
        <p:spPr bwMode="auto">
          <a:xfrm>
            <a:off x="5273675" y="320176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Rectangle 17">
            <a:extLst>
              <a:ext uri="{FF2B5EF4-FFF2-40B4-BE49-F238E27FC236}">
                <a16:creationId xmlns:a16="http://schemas.microsoft.com/office/drawing/2014/main" id="{CAD84AD3-BF3E-DB3F-FC0B-DB2E67CA3533}"/>
              </a:ext>
            </a:extLst>
          </p:cNvPr>
          <p:cNvSpPr>
            <a:spLocks noChangeArrowheads="1"/>
          </p:cNvSpPr>
          <p:nvPr/>
        </p:nvSpPr>
        <p:spPr bwMode="auto">
          <a:xfrm>
            <a:off x="6269038" y="136026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Line 18">
            <a:extLst>
              <a:ext uri="{FF2B5EF4-FFF2-40B4-BE49-F238E27FC236}">
                <a16:creationId xmlns:a16="http://schemas.microsoft.com/office/drawing/2014/main" id="{FDB9C477-F31E-EFDA-60A3-D580C4C3F768}"/>
              </a:ext>
            </a:extLst>
          </p:cNvPr>
          <p:cNvSpPr>
            <a:spLocks noChangeShapeType="1"/>
          </p:cNvSpPr>
          <p:nvPr/>
        </p:nvSpPr>
        <p:spPr bwMode="auto">
          <a:xfrm>
            <a:off x="6661150"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9">
            <a:extLst>
              <a:ext uri="{FF2B5EF4-FFF2-40B4-BE49-F238E27FC236}">
                <a16:creationId xmlns:a16="http://schemas.microsoft.com/office/drawing/2014/main" id="{14FDF596-130D-5DB6-6B35-3D175B3D4631}"/>
              </a:ext>
            </a:extLst>
          </p:cNvPr>
          <p:cNvSpPr>
            <a:spLocks noChangeShapeType="1"/>
          </p:cNvSpPr>
          <p:nvPr/>
        </p:nvSpPr>
        <p:spPr bwMode="auto">
          <a:xfrm>
            <a:off x="70580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972A1F0D-EB38-30F1-9123-64A8125AC099}"/>
              </a:ext>
            </a:extLst>
          </p:cNvPr>
          <p:cNvSpPr>
            <a:spLocks noChangeShapeType="1"/>
          </p:cNvSpPr>
          <p:nvPr/>
        </p:nvSpPr>
        <p:spPr bwMode="auto">
          <a:xfrm>
            <a:off x="7450138"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EC5E64F1-ABB0-036D-269E-71F58748B9E1}"/>
              </a:ext>
            </a:extLst>
          </p:cNvPr>
          <p:cNvSpPr>
            <a:spLocks noChangeShapeType="1"/>
          </p:cNvSpPr>
          <p:nvPr/>
        </p:nvSpPr>
        <p:spPr bwMode="auto">
          <a:xfrm>
            <a:off x="78454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72E2DFE3-EEFB-AAAC-38BC-3E9705E58B5F}"/>
              </a:ext>
            </a:extLst>
          </p:cNvPr>
          <p:cNvSpPr>
            <a:spLocks noChangeShapeType="1"/>
          </p:cNvSpPr>
          <p:nvPr/>
        </p:nvSpPr>
        <p:spPr bwMode="auto">
          <a:xfrm>
            <a:off x="6269038" y="17920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3">
            <a:extLst>
              <a:ext uri="{FF2B5EF4-FFF2-40B4-BE49-F238E27FC236}">
                <a16:creationId xmlns:a16="http://schemas.microsoft.com/office/drawing/2014/main" id="{21321D5E-6D7C-E600-2200-17B97CBBEEB9}"/>
              </a:ext>
            </a:extLst>
          </p:cNvPr>
          <p:cNvSpPr>
            <a:spLocks noChangeShapeType="1"/>
          </p:cNvSpPr>
          <p:nvPr/>
        </p:nvSpPr>
        <p:spPr bwMode="auto">
          <a:xfrm>
            <a:off x="6269038" y="22238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4">
            <a:extLst>
              <a:ext uri="{FF2B5EF4-FFF2-40B4-BE49-F238E27FC236}">
                <a16:creationId xmlns:a16="http://schemas.microsoft.com/office/drawing/2014/main" id="{FF90D469-6DE2-E951-4EB2-BC994BCD0581}"/>
              </a:ext>
            </a:extLst>
          </p:cNvPr>
          <p:cNvSpPr>
            <a:spLocks noChangeShapeType="1"/>
          </p:cNvSpPr>
          <p:nvPr/>
        </p:nvSpPr>
        <p:spPr bwMode="auto">
          <a:xfrm>
            <a:off x="6269038" y="26572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5">
            <a:extLst>
              <a:ext uri="{FF2B5EF4-FFF2-40B4-BE49-F238E27FC236}">
                <a16:creationId xmlns:a16="http://schemas.microsoft.com/office/drawing/2014/main" id="{1C2B1A17-A457-C8A5-B449-17176EB97405}"/>
              </a:ext>
            </a:extLst>
          </p:cNvPr>
          <p:cNvSpPr>
            <a:spLocks noChangeShapeType="1"/>
          </p:cNvSpPr>
          <p:nvPr/>
        </p:nvSpPr>
        <p:spPr bwMode="auto">
          <a:xfrm>
            <a:off x="6269038" y="30890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6">
            <a:extLst>
              <a:ext uri="{FF2B5EF4-FFF2-40B4-BE49-F238E27FC236}">
                <a16:creationId xmlns:a16="http://schemas.microsoft.com/office/drawing/2014/main" id="{6629EA20-1B32-0755-8AE1-8A024E866DDD}"/>
              </a:ext>
            </a:extLst>
          </p:cNvPr>
          <p:cNvSpPr>
            <a:spLocks noChangeShapeType="1"/>
          </p:cNvSpPr>
          <p:nvPr/>
        </p:nvSpPr>
        <p:spPr bwMode="auto">
          <a:xfrm>
            <a:off x="6269038" y="35192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7">
            <a:extLst>
              <a:ext uri="{FF2B5EF4-FFF2-40B4-BE49-F238E27FC236}">
                <a16:creationId xmlns:a16="http://schemas.microsoft.com/office/drawing/2014/main" id="{8E53BF42-11FC-2EA8-17D2-87E66CE0A7C6}"/>
              </a:ext>
            </a:extLst>
          </p:cNvPr>
          <p:cNvSpPr>
            <a:spLocks noChangeShapeType="1"/>
          </p:cNvSpPr>
          <p:nvPr/>
        </p:nvSpPr>
        <p:spPr bwMode="auto">
          <a:xfrm>
            <a:off x="6269039" y="222386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8">
            <a:extLst>
              <a:ext uri="{FF2B5EF4-FFF2-40B4-BE49-F238E27FC236}">
                <a16:creationId xmlns:a16="http://schemas.microsoft.com/office/drawing/2014/main" id="{B400CE75-CBA9-7F88-4CD1-55060CB82BAE}"/>
              </a:ext>
            </a:extLst>
          </p:cNvPr>
          <p:cNvSpPr>
            <a:spLocks noChangeShapeType="1"/>
          </p:cNvSpPr>
          <p:nvPr/>
        </p:nvSpPr>
        <p:spPr bwMode="auto">
          <a:xfrm>
            <a:off x="7450139" y="222386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551B2C99-8001-E7EB-41C2-944277879362}"/>
              </a:ext>
            </a:extLst>
          </p:cNvPr>
          <p:cNvSpPr>
            <a:spLocks noChangeShapeType="1"/>
          </p:cNvSpPr>
          <p:nvPr/>
        </p:nvSpPr>
        <p:spPr bwMode="auto">
          <a:xfrm>
            <a:off x="6269038" y="265725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0">
            <a:extLst>
              <a:ext uri="{FF2B5EF4-FFF2-40B4-BE49-F238E27FC236}">
                <a16:creationId xmlns:a16="http://schemas.microsoft.com/office/drawing/2014/main" id="{5290B4A0-9D6E-82C1-7513-6DB5B1272C60}"/>
              </a:ext>
            </a:extLst>
          </p:cNvPr>
          <p:cNvSpPr>
            <a:spLocks noChangeShapeType="1"/>
          </p:cNvSpPr>
          <p:nvPr/>
        </p:nvSpPr>
        <p:spPr bwMode="auto">
          <a:xfrm>
            <a:off x="7450138" y="265725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66E8BBE2-71DD-EAE5-9F94-A851DCAE37E0}"/>
              </a:ext>
            </a:extLst>
          </p:cNvPr>
          <p:cNvSpPr>
            <a:spLocks noChangeShapeType="1"/>
          </p:cNvSpPr>
          <p:nvPr/>
        </p:nvSpPr>
        <p:spPr bwMode="auto">
          <a:xfrm flipV="1">
            <a:off x="6724650" y="351926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32">
            <a:extLst>
              <a:ext uri="{FF2B5EF4-FFF2-40B4-BE49-F238E27FC236}">
                <a16:creationId xmlns:a16="http://schemas.microsoft.com/office/drawing/2014/main" id="{F8A6CEB0-24C4-EC78-18B0-DC392B340E85}"/>
              </a:ext>
            </a:extLst>
          </p:cNvPr>
          <p:cNvSpPr txBox="1">
            <a:spLocks noChangeArrowheads="1"/>
          </p:cNvSpPr>
          <p:nvPr/>
        </p:nvSpPr>
        <p:spPr bwMode="auto">
          <a:xfrm>
            <a:off x="7527926" y="193652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33" name="Text Box 33">
            <a:extLst>
              <a:ext uri="{FF2B5EF4-FFF2-40B4-BE49-F238E27FC236}">
                <a16:creationId xmlns:a16="http://schemas.microsoft.com/office/drawing/2014/main" id="{58CEFB9F-8FA7-205A-84D1-C0B3B72758F8}"/>
              </a:ext>
            </a:extLst>
          </p:cNvPr>
          <p:cNvSpPr txBox="1">
            <a:spLocks noChangeArrowheads="1"/>
          </p:cNvSpPr>
          <p:nvPr/>
        </p:nvSpPr>
        <p:spPr bwMode="auto">
          <a:xfrm>
            <a:off x="6345239" y="236832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34" name="Text Box 34">
            <a:extLst>
              <a:ext uri="{FF2B5EF4-FFF2-40B4-BE49-F238E27FC236}">
                <a16:creationId xmlns:a16="http://schemas.microsoft.com/office/drawing/2014/main" id="{063019D0-79D7-12CC-32A6-741F268029C4}"/>
              </a:ext>
            </a:extLst>
          </p:cNvPr>
          <p:cNvSpPr txBox="1">
            <a:spLocks noChangeArrowheads="1"/>
          </p:cNvSpPr>
          <p:nvPr/>
        </p:nvSpPr>
        <p:spPr bwMode="auto">
          <a:xfrm>
            <a:off x="7739064" y="233816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35" name="Text Box 35">
            <a:extLst>
              <a:ext uri="{FF2B5EF4-FFF2-40B4-BE49-F238E27FC236}">
                <a16:creationId xmlns:a16="http://schemas.microsoft.com/office/drawing/2014/main" id="{7978E74F-2965-0638-66E4-8E6E76EB7C35}"/>
              </a:ext>
            </a:extLst>
          </p:cNvPr>
          <p:cNvSpPr txBox="1">
            <a:spLocks noChangeArrowheads="1"/>
          </p:cNvSpPr>
          <p:nvPr/>
        </p:nvSpPr>
        <p:spPr bwMode="auto">
          <a:xfrm>
            <a:off x="6951663" y="323192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36" name="Text Box 36">
            <a:extLst>
              <a:ext uri="{FF2B5EF4-FFF2-40B4-BE49-F238E27FC236}">
                <a16:creationId xmlns:a16="http://schemas.microsoft.com/office/drawing/2014/main" id="{FCB6348D-1B73-BD77-1BAF-375003A0FBD1}"/>
              </a:ext>
            </a:extLst>
          </p:cNvPr>
          <p:cNvSpPr txBox="1">
            <a:spLocks noChangeArrowheads="1"/>
          </p:cNvSpPr>
          <p:nvPr/>
        </p:nvSpPr>
        <p:spPr bwMode="auto">
          <a:xfrm>
            <a:off x="4000500" y="5564189"/>
            <a:ext cx="76617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C</a:t>
            </a:r>
            <a:endParaRPr lang="en-US" altLang="zh-CN" i="1">
              <a:ea typeface="宋体" panose="02010600030101010101" pitchFamily="2" charset="-122"/>
            </a:endParaRPr>
          </a:p>
        </p:txBody>
      </p:sp>
      <p:sp>
        <p:nvSpPr>
          <p:cNvPr id="37" name="Text Box 37">
            <a:extLst>
              <a:ext uri="{FF2B5EF4-FFF2-40B4-BE49-F238E27FC236}">
                <a16:creationId xmlns:a16="http://schemas.microsoft.com/office/drawing/2014/main" id="{BBCE5023-1D52-C7DF-1B9C-498D6F435B82}"/>
              </a:ext>
            </a:extLst>
          </p:cNvPr>
          <p:cNvSpPr txBox="1">
            <a:spLocks noChangeArrowheads="1"/>
          </p:cNvSpPr>
          <p:nvPr/>
        </p:nvSpPr>
        <p:spPr bwMode="auto">
          <a:xfrm>
            <a:off x="4795838" y="5564189"/>
            <a:ext cx="740524"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F</a:t>
            </a:r>
            <a:endParaRPr lang="en-US" altLang="zh-CN" i="1">
              <a:ea typeface="宋体" panose="02010600030101010101" pitchFamily="2" charset="-122"/>
            </a:endParaRPr>
          </a:p>
        </p:txBody>
      </p:sp>
      <p:sp>
        <p:nvSpPr>
          <p:cNvPr id="38" name="Text Box 38">
            <a:extLst>
              <a:ext uri="{FF2B5EF4-FFF2-40B4-BE49-F238E27FC236}">
                <a16:creationId xmlns:a16="http://schemas.microsoft.com/office/drawing/2014/main" id="{D2E459AC-F463-1745-3F63-F02F7EB5FA9E}"/>
              </a:ext>
            </a:extLst>
          </p:cNvPr>
          <p:cNvSpPr txBox="1">
            <a:spLocks noChangeArrowheads="1"/>
          </p:cNvSpPr>
          <p:nvPr/>
        </p:nvSpPr>
        <p:spPr bwMode="auto">
          <a:xfrm>
            <a:off x="5591175" y="5564189"/>
            <a:ext cx="663580"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I</a:t>
            </a:r>
            <a:endParaRPr lang="en-US" altLang="zh-CN" i="1">
              <a:ea typeface="宋体" panose="02010600030101010101" pitchFamily="2" charset="-122"/>
            </a:endParaRPr>
          </a:p>
        </p:txBody>
      </p:sp>
      <p:sp>
        <p:nvSpPr>
          <p:cNvPr id="39" name="Oval 40">
            <a:extLst>
              <a:ext uri="{FF2B5EF4-FFF2-40B4-BE49-F238E27FC236}">
                <a16:creationId xmlns:a16="http://schemas.microsoft.com/office/drawing/2014/main" id="{C879E0A1-42D8-0DEC-8DBC-96830C723C41}"/>
              </a:ext>
            </a:extLst>
          </p:cNvPr>
          <p:cNvSpPr>
            <a:spLocks noChangeArrowheads="1"/>
          </p:cNvSpPr>
          <p:nvPr/>
        </p:nvSpPr>
        <p:spPr bwMode="auto">
          <a:xfrm>
            <a:off x="2705101" y="2650904"/>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0" name="Oval 41">
            <a:extLst>
              <a:ext uri="{FF2B5EF4-FFF2-40B4-BE49-F238E27FC236}">
                <a16:creationId xmlns:a16="http://schemas.microsoft.com/office/drawing/2014/main" id="{603ED138-01CE-D1A4-8D29-D46E308299A5}"/>
              </a:ext>
            </a:extLst>
          </p:cNvPr>
          <p:cNvSpPr>
            <a:spLocks noChangeArrowheads="1"/>
          </p:cNvSpPr>
          <p:nvPr/>
        </p:nvSpPr>
        <p:spPr bwMode="auto">
          <a:xfrm>
            <a:off x="6097588" y="229371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1" name="Oval 42">
            <a:extLst>
              <a:ext uri="{FF2B5EF4-FFF2-40B4-BE49-F238E27FC236}">
                <a16:creationId xmlns:a16="http://schemas.microsoft.com/office/drawing/2014/main" id="{96F757EE-FEC4-007E-F800-BA11A0CEF393}"/>
              </a:ext>
            </a:extLst>
          </p:cNvPr>
          <p:cNvSpPr>
            <a:spLocks noChangeArrowheads="1"/>
          </p:cNvSpPr>
          <p:nvPr/>
        </p:nvSpPr>
        <p:spPr bwMode="auto">
          <a:xfrm>
            <a:off x="4918075" y="2650904"/>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2" name="Oval 43">
            <a:extLst>
              <a:ext uri="{FF2B5EF4-FFF2-40B4-BE49-F238E27FC236}">
                <a16:creationId xmlns:a16="http://schemas.microsoft.com/office/drawing/2014/main" id="{24E6E9BD-B203-E92A-F269-4B36D4E0855A}"/>
              </a:ext>
            </a:extLst>
          </p:cNvPr>
          <p:cNvSpPr>
            <a:spLocks noChangeArrowheads="1"/>
          </p:cNvSpPr>
          <p:nvPr/>
        </p:nvSpPr>
        <p:spPr bwMode="auto">
          <a:xfrm>
            <a:off x="6705601" y="31319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3" name="Oval 44">
            <a:extLst>
              <a:ext uri="{FF2B5EF4-FFF2-40B4-BE49-F238E27FC236}">
                <a16:creationId xmlns:a16="http://schemas.microsoft.com/office/drawing/2014/main" id="{5A92C0FC-E9DC-001A-BA06-45E98F576D60}"/>
              </a:ext>
            </a:extLst>
          </p:cNvPr>
          <p:cNvSpPr>
            <a:spLocks noChangeArrowheads="1"/>
          </p:cNvSpPr>
          <p:nvPr/>
        </p:nvSpPr>
        <p:spPr bwMode="auto">
          <a:xfrm>
            <a:off x="3752851" y="19254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4" name="Oval 45">
            <a:extLst>
              <a:ext uri="{FF2B5EF4-FFF2-40B4-BE49-F238E27FC236}">
                <a16:creationId xmlns:a16="http://schemas.microsoft.com/office/drawing/2014/main" id="{1F876CF7-B904-7D4D-FDD2-1AB9A61C34A7}"/>
              </a:ext>
            </a:extLst>
          </p:cNvPr>
          <p:cNvSpPr>
            <a:spLocks noChangeArrowheads="1"/>
          </p:cNvSpPr>
          <p:nvPr/>
        </p:nvSpPr>
        <p:spPr bwMode="auto">
          <a:xfrm>
            <a:off x="7510463" y="2238154"/>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5" name="Rectangle 46">
            <a:extLst>
              <a:ext uri="{FF2B5EF4-FFF2-40B4-BE49-F238E27FC236}">
                <a16:creationId xmlns:a16="http://schemas.microsoft.com/office/drawing/2014/main" id="{C28308E6-3005-957F-D573-1D63DEAF0059}"/>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C</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F</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I</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46" name="Text Box 47">
            <a:extLst>
              <a:ext uri="{FF2B5EF4-FFF2-40B4-BE49-F238E27FC236}">
                <a16:creationId xmlns:a16="http://schemas.microsoft.com/office/drawing/2014/main" id="{8D9B43F3-D7B4-3080-E3DE-4BAAFC762F47}"/>
              </a:ext>
            </a:extLst>
          </p:cNvPr>
          <p:cNvSpPr txBox="1">
            <a:spLocks noChangeArrowheads="1"/>
          </p:cNvSpPr>
          <p:nvPr/>
        </p:nvSpPr>
        <p:spPr bwMode="auto">
          <a:xfrm>
            <a:off x="6559550" y="190319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47" name="Rectangle 50">
            <a:extLst>
              <a:ext uri="{FF2B5EF4-FFF2-40B4-BE49-F238E27FC236}">
                <a16:creationId xmlns:a16="http://schemas.microsoft.com/office/drawing/2014/main" id="{CFB9EC71-70FF-B095-9E76-A1982FD0A5E9}"/>
              </a:ext>
            </a:extLst>
          </p:cNvPr>
          <p:cNvSpPr>
            <a:spLocks noChangeArrowheads="1"/>
          </p:cNvSpPr>
          <p:nvPr/>
        </p:nvSpPr>
        <p:spPr bwMode="auto">
          <a:xfrm>
            <a:off x="2306639" y="4235774"/>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F1DE79B0-0C25-24E4-2D38-B692FBD8201C}"/>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4202629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dissolve">
                                      <p:cBhvr>
                                        <p:cTn id="12" dur="500"/>
                                        <p:tgtEl>
                                          <p:spTgt spid="36"/>
                                        </p:tgtEl>
                                      </p:cBhvr>
                                    </p:animEffect>
                                  </p:childTnLst>
                                </p:cTn>
                              </p:par>
                              <p:par>
                                <p:cTn id="13" presetID="9" presetClass="entr" presetSubtype="0"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par>
                                <p:cTn id="16" presetID="9" presetClass="entr" presetSubtype="0" fill="hold"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dissolve">
                                      <p:cBhvr>
                                        <p:cTn id="18" dur="500"/>
                                        <p:tgtEl>
                                          <p:spTgt spid="4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dissolve">
                                      <p:cBhvr>
                                        <p:cTn id="23" dur="500"/>
                                        <p:tgtEl>
                                          <p:spTgt spid="37"/>
                                        </p:tgtEl>
                                      </p:cBhvr>
                                    </p:animEffect>
                                  </p:childTnLst>
                                </p:cTn>
                              </p:par>
                              <p:par>
                                <p:cTn id="24" presetID="9" presetClass="entr" presetSubtype="0"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dissolve">
                                      <p:cBhvr>
                                        <p:cTn id="26" dur="500"/>
                                        <p:tgtEl>
                                          <p:spTgt spid="41"/>
                                        </p:tgtEl>
                                      </p:cBhvr>
                                    </p:animEffect>
                                  </p:childTnLst>
                                </p:cTn>
                              </p:par>
                              <p:par>
                                <p:cTn id="27" presetID="9" presetClass="entr" presetSubtype="0"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dissolve">
                                      <p:cBhvr>
                                        <p:cTn id="29" dur="500"/>
                                        <p:tgtEl>
                                          <p:spTgt spid="4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dissolve">
                                      <p:cBhvr>
                                        <p:cTn id="34" dur="500"/>
                                        <p:tgtEl>
                                          <p:spTgt spid="38"/>
                                        </p:tgtEl>
                                      </p:cBhvr>
                                    </p:animEffect>
                                  </p:childTnLst>
                                </p:cTn>
                              </p:par>
                              <p:par>
                                <p:cTn id="35" presetID="9" presetClass="entr" presetSubtype="0" fill="hold"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dissolve">
                                      <p:cBhvr>
                                        <p:cTn id="37" dur="500"/>
                                        <p:tgtEl>
                                          <p:spTgt spid="44"/>
                                        </p:tgtEl>
                                      </p:cBhvr>
                                    </p:animEffect>
                                  </p:childTnLst>
                                </p:cTn>
                              </p:par>
                              <p:par>
                                <p:cTn id="38" presetID="9"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dissolve">
                                      <p:cBhvr>
                                        <p:cTn id="40" dur="500"/>
                                        <p:tgtEl>
                                          <p:spTgt spid="43"/>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dissolve">
                                      <p:cBhvr>
                                        <p:cTn id="45" dur="500"/>
                                        <p:tgtEl>
                                          <p:spTgt spid="45"/>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xit" presetSubtype="4" fill="hold" nodeType="clickEffect">
                                  <p:stCondLst>
                                    <p:cond delay="0"/>
                                  </p:stCondLst>
                                  <p:childTnLst>
                                    <p:anim calcmode="lin" valueType="num">
                                      <p:cBhvr additive="base">
                                        <p:cTn id="49" dur="500"/>
                                        <p:tgtEl>
                                          <p:spTgt spid="5"/>
                                        </p:tgtEl>
                                        <p:attrNameLst>
                                          <p:attrName>ppt_x</p:attrName>
                                        </p:attrNameLst>
                                      </p:cBhvr>
                                      <p:tavLst>
                                        <p:tav tm="0">
                                          <p:val>
                                            <p:strVal val="ppt_x"/>
                                          </p:val>
                                        </p:tav>
                                        <p:tav tm="100000">
                                          <p:val>
                                            <p:strVal val="ppt_x"/>
                                          </p:val>
                                        </p:tav>
                                      </p:tavLst>
                                    </p:anim>
                                    <p:anim calcmode="lin" valueType="num">
                                      <p:cBhvr additive="base">
                                        <p:cTn id="50" dur="500"/>
                                        <p:tgtEl>
                                          <p:spTgt spid="5"/>
                                        </p:tgtEl>
                                        <p:attrNameLst>
                                          <p:attrName>ppt_y</p:attrName>
                                        </p:attrNameLst>
                                      </p:cBhvr>
                                      <p:tavLst>
                                        <p:tav tm="0">
                                          <p:val>
                                            <p:strVal val="ppt_y"/>
                                          </p:val>
                                        </p:tav>
                                        <p:tav tm="100000">
                                          <p:val>
                                            <p:strVal val="1+ppt_h/2"/>
                                          </p:val>
                                        </p:tav>
                                      </p:tavLst>
                                    </p:anim>
                                    <p:set>
                                      <p:cBhvr>
                                        <p:cTn id="51" dur="1" fill="hold">
                                          <p:stCondLst>
                                            <p:cond delay="499"/>
                                          </p:stCondLst>
                                        </p:cTn>
                                        <p:tgtEl>
                                          <p:spTgt spid="5"/>
                                        </p:tgtEl>
                                        <p:attrNameLst>
                                          <p:attrName>style.visibility</p:attrName>
                                        </p:attrNameLst>
                                      </p:cBhvr>
                                      <p:to>
                                        <p:strVal val="hidden"/>
                                      </p:to>
                                    </p:set>
                                  </p:childTnLst>
                                </p:cTn>
                              </p:par>
                              <p:par>
                                <p:cTn id="52" presetID="2" presetClass="exit" presetSubtype="4" fill="hold" grpId="0" nodeType="withEffect">
                                  <p:stCondLst>
                                    <p:cond delay="0"/>
                                  </p:stCondLst>
                                  <p:childTnLst>
                                    <p:anim calcmode="lin" valueType="num">
                                      <p:cBhvr additive="base">
                                        <p:cTn id="53" dur="500"/>
                                        <p:tgtEl>
                                          <p:spTgt spid="6"/>
                                        </p:tgtEl>
                                        <p:attrNameLst>
                                          <p:attrName>ppt_x</p:attrName>
                                        </p:attrNameLst>
                                      </p:cBhvr>
                                      <p:tavLst>
                                        <p:tav tm="0">
                                          <p:val>
                                            <p:strVal val="ppt_x"/>
                                          </p:val>
                                        </p:tav>
                                        <p:tav tm="100000">
                                          <p:val>
                                            <p:strVal val="ppt_x"/>
                                          </p:val>
                                        </p:tav>
                                      </p:tavLst>
                                    </p:anim>
                                    <p:anim calcmode="lin" valueType="num">
                                      <p:cBhvr additive="base">
                                        <p:cTn id="54" dur="500"/>
                                        <p:tgtEl>
                                          <p:spTgt spid="6"/>
                                        </p:tgtEl>
                                        <p:attrNameLst>
                                          <p:attrName>ppt_y</p:attrName>
                                        </p:attrNameLst>
                                      </p:cBhvr>
                                      <p:tavLst>
                                        <p:tav tm="0">
                                          <p:val>
                                            <p:strVal val="ppt_y"/>
                                          </p:val>
                                        </p:tav>
                                        <p:tav tm="100000">
                                          <p:val>
                                            <p:strVal val="1+ppt_h/2"/>
                                          </p:val>
                                        </p:tav>
                                      </p:tavLst>
                                    </p:anim>
                                    <p:set>
                                      <p:cBhvr>
                                        <p:cTn id="55" dur="1" fill="hold">
                                          <p:stCondLst>
                                            <p:cond delay="499"/>
                                          </p:stCondLst>
                                        </p:cTn>
                                        <p:tgtEl>
                                          <p:spTgt spid="6"/>
                                        </p:tgtEl>
                                        <p:attrNameLst>
                                          <p:attrName>style.visibility</p:attrName>
                                        </p:attrNameLst>
                                      </p:cBhvr>
                                      <p:to>
                                        <p:strVal val="hidden"/>
                                      </p:to>
                                    </p:set>
                                  </p:childTnLst>
                                </p:cTn>
                              </p:par>
                              <p:par>
                                <p:cTn id="56" presetID="2" presetClass="exit" presetSubtype="4" fill="hold" nodeType="withEffect">
                                  <p:stCondLst>
                                    <p:cond delay="0"/>
                                  </p:stCondLst>
                                  <p:childTnLst>
                                    <p:anim calcmode="lin" valueType="num">
                                      <p:cBhvr additive="base">
                                        <p:cTn id="57" dur="500"/>
                                        <p:tgtEl>
                                          <p:spTgt spid="39"/>
                                        </p:tgtEl>
                                        <p:attrNameLst>
                                          <p:attrName>ppt_x</p:attrName>
                                        </p:attrNameLst>
                                      </p:cBhvr>
                                      <p:tavLst>
                                        <p:tav tm="0">
                                          <p:val>
                                            <p:strVal val="ppt_x"/>
                                          </p:val>
                                        </p:tav>
                                        <p:tav tm="100000">
                                          <p:val>
                                            <p:strVal val="ppt_x"/>
                                          </p:val>
                                        </p:tav>
                                      </p:tavLst>
                                    </p:anim>
                                    <p:anim calcmode="lin" valueType="num">
                                      <p:cBhvr additive="base">
                                        <p:cTn id="58" dur="500"/>
                                        <p:tgtEl>
                                          <p:spTgt spid="39"/>
                                        </p:tgtEl>
                                        <p:attrNameLst>
                                          <p:attrName>ppt_y</p:attrName>
                                        </p:attrNameLst>
                                      </p:cBhvr>
                                      <p:tavLst>
                                        <p:tav tm="0">
                                          <p:val>
                                            <p:strVal val="ppt_y"/>
                                          </p:val>
                                        </p:tav>
                                        <p:tav tm="100000">
                                          <p:val>
                                            <p:strVal val="1+ppt_h/2"/>
                                          </p:val>
                                        </p:tav>
                                      </p:tavLst>
                                    </p:anim>
                                    <p:set>
                                      <p:cBhvr>
                                        <p:cTn id="59" dur="1" fill="hold">
                                          <p:stCondLst>
                                            <p:cond delay="499"/>
                                          </p:stCondLst>
                                        </p:cTn>
                                        <p:tgtEl>
                                          <p:spTgt spid="39"/>
                                        </p:tgtEl>
                                        <p:attrNameLst>
                                          <p:attrName>style.visibility</p:attrName>
                                        </p:attrNameLst>
                                      </p:cBhvr>
                                      <p:to>
                                        <p:strVal val="hidden"/>
                                      </p:to>
                                    </p:set>
                                  </p:childTnLst>
                                </p:cTn>
                              </p:par>
                              <p:par>
                                <p:cTn id="60" presetID="2" presetClass="exit" presetSubtype="4" fill="hold" nodeType="withEffect">
                                  <p:stCondLst>
                                    <p:cond delay="0"/>
                                  </p:stCondLst>
                                  <p:childTnLst>
                                    <p:anim calcmode="lin" valueType="num">
                                      <p:cBhvr additive="base">
                                        <p:cTn id="61" dur="500"/>
                                        <p:tgtEl>
                                          <p:spTgt spid="13"/>
                                        </p:tgtEl>
                                        <p:attrNameLst>
                                          <p:attrName>ppt_x</p:attrName>
                                        </p:attrNameLst>
                                      </p:cBhvr>
                                      <p:tavLst>
                                        <p:tav tm="0">
                                          <p:val>
                                            <p:strVal val="ppt_x"/>
                                          </p:val>
                                        </p:tav>
                                        <p:tav tm="100000">
                                          <p:val>
                                            <p:strVal val="ppt_x"/>
                                          </p:val>
                                        </p:tav>
                                      </p:tavLst>
                                    </p:anim>
                                    <p:anim calcmode="lin" valueType="num">
                                      <p:cBhvr additive="base">
                                        <p:cTn id="62" dur="500"/>
                                        <p:tgtEl>
                                          <p:spTgt spid="13"/>
                                        </p:tgtEl>
                                        <p:attrNameLst>
                                          <p:attrName>ppt_y</p:attrName>
                                        </p:attrNameLst>
                                      </p:cBhvr>
                                      <p:tavLst>
                                        <p:tav tm="0">
                                          <p:val>
                                            <p:strVal val="ppt_y"/>
                                          </p:val>
                                        </p:tav>
                                        <p:tav tm="100000">
                                          <p:val>
                                            <p:strVal val="1+ppt_h/2"/>
                                          </p:val>
                                        </p:tav>
                                      </p:tavLst>
                                    </p:anim>
                                    <p:set>
                                      <p:cBhvr>
                                        <p:cTn id="63" dur="1" fill="hold">
                                          <p:stCondLst>
                                            <p:cond delay="499"/>
                                          </p:stCondLst>
                                        </p:cTn>
                                        <p:tgtEl>
                                          <p:spTgt spid="13"/>
                                        </p:tgtEl>
                                        <p:attrNameLst>
                                          <p:attrName>style.visibility</p:attrName>
                                        </p:attrNameLst>
                                      </p:cBhvr>
                                      <p:to>
                                        <p:strVal val="hidden"/>
                                      </p:to>
                                    </p:set>
                                  </p:childTnLst>
                                </p:cTn>
                              </p:par>
                              <p:par>
                                <p:cTn id="64" presetID="2" presetClass="exit" presetSubtype="4" fill="hold" grpId="0" nodeType="withEffect">
                                  <p:stCondLst>
                                    <p:cond delay="0"/>
                                  </p:stCondLst>
                                  <p:childTnLst>
                                    <p:anim calcmode="lin" valueType="num">
                                      <p:cBhvr additive="base">
                                        <p:cTn id="65" dur="500"/>
                                        <p:tgtEl>
                                          <p:spTgt spid="14"/>
                                        </p:tgtEl>
                                        <p:attrNameLst>
                                          <p:attrName>ppt_x</p:attrName>
                                        </p:attrNameLst>
                                      </p:cBhvr>
                                      <p:tavLst>
                                        <p:tav tm="0">
                                          <p:val>
                                            <p:strVal val="ppt_x"/>
                                          </p:val>
                                        </p:tav>
                                        <p:tav tm="100000">
                                          <p:val>
                                            <p:strVal val="ppt_x"/>
                                          </p:val>
                                        </p:tav>
                                      </p:tavLst>
                                    </p:anim>
                                    <p:anim calcmode="lin" valueType="num">
                                      <p:cBhvr additive="base">
                                        <p:cTn id="66" dur="500"/>
                                        <p:tgtEl>
                                          <p:spTgt spid="14"/>
                                        </p:tgtEl>
                                        <p:attrNameLst>
                                          <p:attrName>ppt_y</p:attrName>
                                        </p:attrNameLst>
                                      </p:cBhvr>
                                      <p:tavLst>
                                        <p:tav tm="0">
                                          <p:val>
                                            <p:strVal val="ppt_y"/>
                                          </p:val>
                                        </p:tav>
                                        <p:tav tm="100000">
                                          <p:val>
                                            <p:strVal val="1+ppt_h/2"/>
                                          </p:val>
                                        </p:tav>
                                      </p:tavLst>
                                    </p:anim>
                                    <p:set>
                                      <p:cBhvr>
                                        <p:cTn id="67" dur="1" fill="hold">
                                          <p:stCondLst>
                                            <p:cond delay="499"/>
                                          </p:stCondLst>
                                        </p:cTn>
                                        <p:tgtEl>
                                          <p:spTgt spid="14"/>
                                        </p:tgtEl>
                                        <p:attrNameLst>
                                          <p:attrName>style.visibility</p:attrName>
                                        </p:attrNameLst>
                                      </p:cBhvr>
                                      <p:to>
                                        <p:strVal val="hidden"/>
                                      </p:to>
                                    </p:set>
                                  </p:childTnLst>
                                </p:cTn>
                              </p:par>
                              <p:par>
                                <p:cTn id="68" presetID="2" presetClass="exit" presetSubtype="4" fill="hold" nodeType="withEffect">
                                  <p:stCondLst>
                                    <p:cond delay="0"/>
                                  </p:stCondLst>
                                  <p:childTnLst>
                                    <p:anim calcmode="lin" valueType="num">
                                      <p:cBhvr additive="base">
                                        <p:cTn id="69" dur="500"/>
                                        <p:tgtEl>
                                          <p:spTgt spid="15"/>
                                        </p:tgtEl>
                                        <p:attrNameLst>
                                          <p:attrName>ppt_x</p:attrName>
                                        </p:attrNameLst>
                                      </p:cBhvr>
                                      <p:tavLst>
                                        <p:tav tm="0">
                                          <p:val>
                                            <p:strVal val="ppt_x"/>
                                          </p:val>
                                        </p:tav>
                                        <p:tav tm="100000">
                                          <p:val>
                                            <p:strVal val="ppt_x"/>
                                          </p:val>
                                        </p:tav>
                                      </p:tavLst>
                                    </p:anim>
                                    <p:anim calcmode="lin" valueType="num">
                                      <p:cBhvr additive="base">
                                        <p:cTn id="70" dur="500"/>
                                        <p:tgtEl>
                                          <p:spTgt spid="15"/>
                                        </p:tgtEl>
                                        <p:attrNameLst>
                                          <p:attrName>ppt_y</p:attrName>
                                        </p:attrNameLst>
                                      </p:cBhvr>
                                      <p:tavLst>
                                        <p:tav tm="0">
                                          <p:val>
                                            <p:strVal val="ppt_y"/>
                                          </p:val>
                                        </p:tav>
                                        <p:tav tm="100000">
                                          <p:val>
                                            <p:strVal val="1+ppt_h/2"/>
                                          </p:val>
                                        </p:tav>
                                      </p:tavLst>
                                    </p:anim>
                                    <p:set>
                                      <p:cBhvr>
                                        <p:cTn id="71" dur="1" fill="hold">
                                          <p:stCondLst>
                                            <p:cond delay="499"/>
                                          </p:stCondLst>
                                        </p:cTn>
                                        <p:tgtEl>
                                          <p:spTgt spid="15"/>
                                        </p:tgtEl>
                                        <p:attrNameLst>
                                          <p:attrName>style.visibility</p:attrName>
                                        </p:attrNameLst>
                                      </p:cBhvr>
                                      <p:to>
                                        <p:strVal val="hidden"/>
                                      </p:to>
                                    </p:set>
                                  </p:childTnLst>
                                </p:cTn>
                              </p:par>
                              <p:par>
                                <p:cTn id="72" presetID="2" presetClass="exit" presetSubtype="4" fill="hold" nodeType="withEffect">
                                  <p:stCondLst>
                                    <p:cond delay="0"/>
                                  </p:stCondLst>
                                  <p:childTnLst>
                                    <p:anim calcmode="lin" valueType="num">
                                      <p:cBhvr additive="base">
                                        <p:cTn id="73" dur="500"/>
                                        <p:tgtEl>
                                          <p:spTgt spid="43"/>
                                        </p:tgtEl>
                                        <p:attrNameLst>
                                          <p:attrName>ppt_x</p:attrName>
                                        </p:attrNameLst>
                                      </p:cBhvr>
                                      <p:tavLst>
                                        <p:tav tm="0">
                                          <p:val>
                                            <p:strVal val="ppt_x"/>
                                          </p:val>
                                        </p:tav>
                                        <p:tav tm="100000">
                                          <p:val>
                                            <p:strVal val="ppt_x"/>
                                          </p:val>
                                        </p:tav>
                                      </p:tavLst>
                                    </p:anim>
                                    <p:anim calcmode="lin" valueType="num">
                                      <p:cBhvr additive="base">
                                        <p:cTn id="74" dur="500"/>
                                        <p:tgtEl>
                                          <p:spTgt spid="43"/>
                                        </p:tgtEl>
                                        <p:attrNameLst>
                                          <p:attrName>ppt_y</p:attrName>
                                        </p:attrNameLst>
                                      </p:cBhvr>
                                      <p:tavLst>
                                        <p:tav tm="0">
                                          <p:val>
                                            <p:strVal val="ppt_y"/>
                                          </p:val>
                                        </p:tav>
                                        <p:tav tm="100000">
                                          <p:val>
                                            <p:strVal val="1+ppt_h/2"/>
                                          </p:val>
                                        </p:tav>
                                      </p:tavLst>
                                    </p:anim>
                                    <p:set>
                                      <p:cBhvr>
                                        <p:cTn id="75" dur="1" fill="hold">
                                          <p:stCondLst>
                                            <p:cond delay="499"/>
                                          </p:stCondLst>
                                        </p:cTn>
                                        <p:tgtEl>
                                          <p:spTgt spid="43"/>
                                        </p:tgtEl>
                                        <p:attrNameLst>
                                          <p:attrName>style.visibility</p:attrName>
                                        </p:attrNameLst>
                                      </p:cBhvr>
                                      <p:to>
                                        <p:strVal val="hidden"/>
                                      </p:to>
                                    </p:set>
                                  </p:childTnLst>
                                </p:cTn>
                              </p:par>
                              <p:par>
                                <p:cTn id="76" presetID="2" presetClass="exit" presetSubtype="4" fill="hold" nodeType="withEffect">
                                  <p:stCondLst>
                                    <p:cond delay="0"/>
                                  </p:stCondLst>
                                  <p:childTnLst>
                                    <p:anim calcmode="lin" valueType="num">
                                      <p:cBhvr additive="base">
                                        <p:cTn id="77" dur="500"/>
                                        <p:tgtEl>
                                          <p:spTgt spid="9"/>
                                        </p:tgtEl>
                                        <p:attrNameLst>
                                          <p:attrName>ppt_x</p:attrName>
                                        </p:attrNameLst>
                                      </p:cBhvr>
                                      <p:tavLst>
                                        <p:tav tm="0">
                                          <p:val>
                                            <p:strVal val="ppt_x"/>
                                          </p:val>
                                        </p:tav>
                                        <p:tav tm="100000">
                                          <p:val>
                                            <p:strVal val="ppt_x"/>
                                          </p:val>
                                        </p:tav>
                                      </p:tavLst>
                                    </p:anim>
                                    <p:anim calcmode="lin" valueType="num">
                                      <p:cBhvr additive="base">
                                        <p:cTn id="78" dur="500"/>
                                        <p:tgtEl>
                                          <p:spTgt spid="9"/>
                                        </p:tgtEl>
                                        <p:attrNameLst>
                                          <p:attrName>ppt_y</p:attrName>
                                        </p:attrNameLst>
                                      </p:cBhvr>
                                      <p:tavLst>
                                        <p:tav tm="0">
                                          <p:val>
                                            <p:strVal val="ppt_y"/>
                                          </p:val>
                                        </p:tav>
                                        <p:tav tm="100000">
                                          <p:val>
                                            <p:strVal val="1+ppt_h/2"/>
                                          </p:val>
                                        </p:tav>
                                      </p:tavLst>
                                    </p:anim>
                                    <p:set>
                                      <p:cBhvr>
                                        <p:cTn id="79" dur="1" fill="hold">
                                          <p:stCondLst>
                                            <p:cond delay="499"/>
                                          </p:stCondLst>
                                        </p:cTn>
                                        <p:tgtEl>
                                          <p:spTgt spid="9"/>
                                        </p:tgtEl>
                                        <p:attrNameLst>
                                          <p:attrName>style.visibility</p:attrName>
                                        </p:attrNameLst>
                                      </p:cBhvr>
                                      <p:to>
                                        <p:strVal val="hidden"/>
                                      </p:to>
                                    </p:set>
                                  </p:childTnLst>
                                </p:cTn>
                              </p:par>
                              <p:par>
                                <p:cTn id="80" presetID="2" presetClass="exit" presetSubtype="4" fill="hold" grpId="0" nodeType="withEffect">
                                  <p:stCondLst>
                                    <p:cond delay="0"/>
                                  </p:stCondLst>
                                  <p:childTnLst>
                                    <p:anim calcmode="lin" valueType="num">
                                      <p:cBhvr additive="base">
                                        <p:cTn id="81" dur="500"/>
                                        <p:tgtEl>
                                          <p:spTgt spid="10"/>
                                        </p:tgtEl>
                                        <p:attrNameLst>
                                          <p:attrName>ppt_x</p:attrName>
                                        </p:attrNameLst>
                                      </p:cBhvr>
                                      <p:tavLst>
                                        <p:tav tm="0">
                                          <p:val>
                                            <p:strVal val="ppt_x"/>
                                          </p:val>
                                        </p:tav>
                                        <p:tav tm="100000">
                                          <p:val>
                                            <p:strVal val="ppt_x"/>
                                          </p:val>
                                        </p:tav>
                                      </p:tavLst>
                                    </p:anim>
                                    <p:anim calcmode="lin" valueType="num">
                                      <p:cBhvr additive="base">
                                        <p:cTn id="82" dur="500"/>
                                        <p:tgtEl>
                                          <p:spTgt spid="10"/>
                                        </p:tgtEl>
                                        <p:attrNameLst>
                                          <p:attrName>ppt_y</p:attrName>
                                        </p:attrNameLst>
                                      </p:cBhvr>
                                      <p:tavLst>
                                        <p:tav tm="0">
                                          <p:val>
                                            <p:strVal val="ppt_y"/>
                                          </p:val>
                                        </p:tav>
                                        <p:tav tm="100000">
                                          <p:val>
                                            <p:strVal val="1+ppt_h/2"/>
                                          </p:val>
                                        </p:tav>
                                      </p:tavLst>
                                    </p:anim>
                                    <p:set>
                                      <p:cBhvr>
                                        <p:cTn id="83" dur="1" fill="hold">
                                          <p:stCondLst>
                                            <p:cond delay="499"/>
                                          </p:stCondLst>
                                        </p:cTn>
                                        <p:tgtEl>
                                          <p:spTgt spid="10"/>
                                        </p:tgtEl>
                                        <p:attrNameLst>
                                          <p:attrName>style.visibility</p:attrName>
                                        </p:attrNameLst>
                                      </p:cBhvr>
                                      <p:to>
                                        <p:strVal val="hidden"/>
                                      </p:to>
                                    </p:set>
                                  </p:childTnLst>
                                </p:cTn>
                              </p:par>
                              <p:par>
                                <p:cTn id="84" presetID="2" presetClass="exit" presetSubtype="4" fill="hold" nodeType="withEffect">
                                  <p:stCondLst>
                                    <p:cond delay="0"/>
                                  </p:stCondLst>
                                  <p:childTnLst>
                                    <p:anim calcmode="lin" valueType="num">
                                      <p:cBhvr additive="base">
                                        <p:cTn id="85" dur="500"/>
                                        <p:tgtEl>
                                          <p:spTgt spid="16"/>
                                        </p:tgtEl>
                                        <p:attrNameLst>
                                          <p:attrName>ppt_x</p:attrName>
                                        </p:attrNameLst>
                                      </p:cBhvr>
                                      <p:tavLst>
                                        <p:tav tm="0">
                                          <p:val>
                                            <p:strVal val="ppt_x"/>
                                          </p:val>
                                        </p:tav>
                                        <p:tav tm="100000">
                                          <p:val>
                                            <p:strVal val="ppt_x"/>
                                          </p:val>
                                        </p:tav>
                                      </p:tavLst>
                                    </p:anim>
                                    <p:anim calcmode="lin" valueType="num">
                                      <p:cBhvr additive="base">
                                        <p:cTn id="86" dur="500"/>
                                        <p:tgtEl>
                                          <p:spTgt spid="16"/>
                                        </p:tgtEl>
                                        <p:attrNameLst>
                                          <p:attrName>ppt_y</p:attrName>
                                        </p:attrNameLst>
                                      </p:cBhvr>
                                      <p:tavLst>
                                        <p:tav tm="0">
                                          <p:val>
                                            <p:strVal val="ppt_y"/>
                                          </p:val>
                                        </p:tav>
                                        <p:tav tm="100000">
                                          <p:val>
                                            <p:strVal val="1+ppt_h/2"/>
                                          </p:val>
                                        </p:tav>
                                      </p:tavLst>
                                    </p:anim>
                                    <p:set>
                                      <p:cBhvr>
                                        <p:cTn id="87" dur="1" fill="hold">
                                          <p:stCondLst>
                                            <p:cond delay="499"/>
                                          </p:stCondLst>
                                        </p:cTn>
                                        <p:tgtEl>
                                          <p:spTgt spid="16"/>
                                        </p:tgtEl>
                                        <p:attrNameLst>
                                          <p:attrName>style.visibility</p:attrName>
                                        </p:attrNameLst>
                                      </p:cBhvr>
                                      <p:to>
                                        <p:strVal val="hidden"/>
                                      </p:to>
                                    </p:set>
                                  </p:childTnLst>
                                </p:cTn>
                              </p:par>
                              <p:par>
                                <p:cTn id="88" presetID="2" presetClass="exit" presetSubtype="4" fill="hold" nodeType="withEffect">
                                  <p:stCondLst>
                                    <p:cond delay="0"/>
                                  </p:stCondLst>
                                  <p:childTnLst>
                                    <p:anim calcmode="lin" valueType="num">
                                      <p:cBhvr additive="base">
                                        <p:cTn id="89" dur="500"/>
                                        <p:tgtEl>
                                          <p:spTgt spid="41"/>
                                        </p:tgtEl>
                                        <p:attrNameLst>
                                          <p:attrName>ppt_x</p:attrName>
                                        </p:attrNameLst>
                                      </p:cBhvr>
                                      <p:tavLst>
                                        <p:tav tm="0">
                                          <p:val>
                                            <p:strVal val="ppt_x"/>
                                          </p:val>
                                        </p:tav>
                                        <p:tav tm="100000">
                                          <p:val>
                                            <p:strVal val="ppt_x"/>
                                          </p:val>
                                        </p:tav>
                                      </p:tavLst>
                                    </p:anim>
                                    <p:anim calcmode="lin" valueType="num">
                                      <p:cBhvr additive="base">
                                        <p:cTn id="90" dur="500"/>
                                        <p:tgtEl>
                                          <p:spTgt spid="41"/>
                                        </p:tgtEl>
                                        <p:attrNameLst>
                                          <p:attrName>ppt_y</p:attrName>
                                        </p:attrNameLst>
                                      </p:cBhvr>
                                      <p:tavLst>
                                        <p:tav tm="0">
                                          <p:val>
                                            <p:strVal val="ppt_y"/>
                                          </p:val>
                                        </p:tav>
                                        <p:tav tm="100000">
                                          <p:val>
                                            <p:strVal val="1+ppt_h/2"/>
                                          </p:val>
                                        </p:tav>
                                      </p:tavLst>
                                    </p:anim>
                                    <p:set>
                                      <p:cBhvr>
                                        <p:cTn id="91" dur="1" fill="hold">
                                          <p:stCondLst>
                                            <p:cond delay="499"/>
                                          </p:stCondLst>
                                        </p:cTn>
                                        <p:tgtEl>
                                          <p:spTgt spid="41"/>
                                        </p:tgtEl>
                                        <p:attrNameLst>
                                          <p:attrName>style.visibility</p:attrName>
                                        </p:attrNameLst>
                                      </p:cBhvr>
                                      <p:to>
                                        <p:strVal val="hidden"/>
                                      </p:to>
                                    </p:set>
                                  </p:childTnLst>
                                </p:cTn>
                              </p:par>
                              <p:par>
                                <p:cTn id="92" presetID="2" presetClass="exit" presetSubtype="4" fill="hold" nodeType="withEffect">
                                  <p:stCondLst>
                                    <p:cond delay="0"/>
                                  </p:stCondLst>
                                  <p:childTnLst>
                                    <p:anim calcmode="lin" valueType="num">
                                      <p:cBhvr additive="base">
                                        <p:cTn id="93" dur="500"/>
                                        <p:tgtEl>
                                          <p:spTgt spid="29"/>
                                        </p:tgtEl>
                                        <p:attrNameLst>
                                          <p:attrName>ppt_x</p:attrName>
                                        </p:attrNameLst>
                                      </p:cBhvr>
                                      <p:tavLst>
                                        <p:tav tm="0">
                                          <p:val>
                                            <p:strVal val="ppt_x"/>
                                          </p:val>
                                        </p:tav>
                                        <p:tav tm="100000">
                                          <p:val>
                                            <p:strVal val="ppt_x"/>
                                          </p:val>
                                        </p:tav>
                                      </p:tavLst>
                                    </p:anim>
                                    <p:anim calcmode="lin" valueType="num">
                                      <p:cBhvr additive="base">
                                        <p:cTn id="94" dur="500"/>
                                        <p:tgtEl>
                                          <p:spTgt spid="29"/>
                                        </p:tgtEl>
                                        <p:attrNameLst>
                                          <p:attrName>ppt_y</p:attrName>
                                        </p:attrNameLst>
                                      </p:cBhvr>
                                      <p:tavLst>
                                        <p:tav tm="0">
                                          <p:val>
                                            <p:strVal val="ppt_y"/>
                                          </p:val>
                                        </p:tav>
                                        <p:tav tm="100000">
                                          <p:val>
                                            <p:strVal val="1+ppt_h/2"/>
                                          </p:val>
                                        </p:tav>
                                      </p:tavLst>
                                    </p:anim>
                                    <p:set>
                                      <p:cBhvr>
                                        <p:cTn id="95" dur="1" fill="hold">
                                          <p:stCondLst>
                                            <p:cond delay="499"/>
                                          </p:stCondLst>
                                        </p:cTn>
                                        <p:tgtEl>
                                          <p:spTgt spid="29"/>
                                        </p:tgtEl>
                                        <p:attrNameLst>
                                          <p:attrName>style.visibility</p:attrName>
                                        </p:attrNameLst>
                                      </p:cBhvr>
                                      <p:to>
                                        <p:strVal val="hidden"/>
                                      </p:to>
                                    </p:set>
                                  </p:childTnLst>
                                </p:cTn>
                              </p:par>
                              <p:par>
                                <p:cTn id="96" presetID="2" presetClass="exit" presetSubtype="4" fill="hold" grpId="0" nodeType="withEffect">
                                  <p:stCondLst>
                                    <p:cond delay="0"/>
                                  </p:stCondLst>
                                  <p:childTnLst>
                                    <p:anim calcmode="lin" valueType="num">
                                      <p:cBhvr additive="base">
                                        <p:cTn id="97" dur="500"/>
                                        <p:tgtEl>
                                          <p:spTgt spid="33"/>
                                        </p:tgtEl>
                                        <p:attrNameLst>
                                          <p:attrName>ppt_x</p:attrName>
                                        </p:attrNameLst>
                                      </p:cBhvr>
                                      <p:tavLst>
                                        <p:tav tm="0">
                                          <p:val>
                                            <p:strVal val="ppt_x"/>
                                          </p:val>
                                        </p:tav>
                                        <p:tav tm="100000">
                                          <p:val>
                                            <p:strVal val="ppt_x"/>
                                          </p:val>
                                        </p:tav>
                                      </p:tavLst>
                                    </p:anim>
                                    <p:anim calcmode="lin" valueType="num">
                                      <p:cBhvr additive="base">
                                        <p:cTn id="98" dur="500"/>
                                        <p:tgtEl>
                                          <p:spTgt spid="33"/>
                                        </p:tgtEl>
                                        <p:attrNameLst>
                                          <p:attrName>ppt_y</p:attrName>
                                        </p:attrNameLst>
                                      </p:cBhvr>
                                      <p:tavLst>
                                        <p:tav tm="0">
                                          <p:val>
                                            <p:strVal val="ppt_y"/>
                                          </p:val>
                                        </p:tav>
                                        <p:tav tm="100000">
                                          <p:val>
                                            <p:strVal val="1+ppt_h/2"/>
                                          </p:val>
                                        </p:tav>
                                      </p:tavLst>
                                    </p:anim>
                                    <p:set>
                                      <p:cBhvr>
                                        <p:cTn id="99" dur="1" fill="hold">
                                          <p:stCondLst>
                                            <p:cond delay="499"/>
                                          </p:stCondLst>
                                        </p:cTn>
                                        <p:tgtEl>
                                          <p:spTgt spid="33"/>
                                        </p:tgtEl>
                                        <p:attrNameLst>
                                          <p:attrName>style.visibility</p:attrName>
                                        </p:attrNameLst>
                                      </p:cBhvr>
                                      <p:to>
                                        <p:strVal val="hidden"/>
                                      </p:to>
                                    </p:set>
                                  </p:childTnLst>
                                </p:cTn>
                              </p:par>
                              <p:par>
                                <p:cTn id="100" presetID="2" presetClass="exit" presetSubtype="4" fill="hold" nodeType="withEffect">
                                  <p:stCondLst>
                                    <p:cond delay="0"/>
                                  </p:stCondLst>
                                  <p:childTnLst>
                                    <p:anim calcmode="lin" valueType="num">
                                      <p:cBhvr additive="base">
                                        <p:cTn id="101" dur="500"/>
                                        <p:tgtEl>
                                          <p:spTgt spid="40"/>
                                        </p:tgtEl>
                                        <p:attrNameLst>
                                          <p:attrName>ppt_x</p:attrName>
                                        </p:attrNameLst>
                                      </p:cBhvr>
                                      <p:tavLst>
                                        <p:tav tm="0">
                                          <p:val>
                                            <p:strVal val="ppt_x"/>
                                          </p:val>
                                        </p:tav>
                                        <p:tav tm="100000">
                                          <p:val>
                                            <p:strVal val="ppt_x"/>
                                          </p:val>
                                        </p:tav>
                                      </p:tavLst>
                                    </p:anim>
                                    <p:anim calcmode="lin" valueType="num">
                                      <p:cBhvr additive="base">
                                        <p:cTn id="102" dur="500"/>
                                        <p:tgtEl>
                                          <p:spTgt spid="40"/>
                                        </p:tgtEl>
                                        <p:attrNameLst>
                                          <p:attrName>ppt_y</p:attrName>
                                        </p:attrNameLst>
                                      </p:cBhvr>
                                      <p:tavLst>
                                        <p:tav tm="0">
                                          <p:val>
                                            <p:strVal val="ppt_y"/>
                                          </p:val>
                                        </p:tav>
                                        <p:tav tm="100000">
                                          <p:val>
                                            <p:strVal val="1+ppt_h/2"/>
                                          </p:val>
                                        </p:tav>
                                      </p:tavLst>
                                    </p:anim>
                                    <p:set>
                                      <p:cBhvr>
                                        <p:cTn id="103" dur="1" fill="hold">
                                          <p:stCondLst>
                                            <p:cond delay="499"/>
                                          </p:stCondLst>
                                        </p:cTn>
                                        <p:tgtEl>
                                          <p:spTgt spid="40"/>
                                        </p:tgtEl>
                                        <p:attrNameLst>
                                          <p:attrName>style.visibility</p:attrName>
                                        </p:attrNameLst>
                                      </p:cBhvr>
                                      <p:to>
                                        <p:strVal val="hidden"/>
                                      </p:to>
                                    </p:set>
                                  </p:childTnLst>
                                </p:cTn>
                              </p:par>
                              <p:par>
                                <p:cTn id="104" presetID="2" presetClass="exit" presetSubtype="4" fill="hold" nodeType="withEffect">
                                  <p:stCondLst>
                                    <p:cond delay="0"/>
                                  </p:stCondLst>
                                  <p:childTnLst>
                                    <p:anim calcmode="lin" valueType="num">
                                      <p:cBhvr additive="base">
                                        <p:cTn id="105" dur="500"/>
                                        <p:tgtEl>
                                          <p:spTgt spid="30"/>
                                        </p:tgtEl>
                                        <p:attrNameLst>
                                          <p:attrName>ppt_x</p:attrName>
                                        </p:attrNameLst>
                                      </p:cBhvr>
                                      <p:tavLst>
                                        <p:tav tm="0">
                                          <p:val>
                                            <p:strVal val="ppt_x"/>
                                          </p:val>
                                        </p:tav>
                                        <p:tav tm="100000">
                                          <p:val>
                                            <p:strVal val="ppt_x"/>
                                          </p:val>
                                        </p:tav>
                                      </p:tavLst>
                                    </p:anim>
                                    <p:anim calcmode="lin" valueType="num">
                                      <p:cBhvr additive="base">
                                        <p:cTn id="106" dur="500"/>
                                        <p:tgtEl>
                                          <p:spTgt spid="30"/>
                                        </p:tgtEl>
                                        <p:attrNameLst>
                                          <p:attrName>ppt_y</p:attrName>
                                        </p:attrNameLst>
                                      </p:cBhvr>
                                      <p:tavLst>
                                        <p:tav tm="0">
                                          <p:val>
                                            <p:strVal val="ppt_y"/>
                                          </p:val>
                                        </p:tav>
                                        <p:tav tm="100000">
                                          <p:val>
                                            <p:strVal val="1+ppt_h/2"/>
                                          </p:val>
                                        </p:tav>
                                      </p:tavLst>
                                    </p:anim>
                                    <p:set>
                                      <p:cBhvr>
                                        <p:cTn id="107" dur="1" fill="hold">
                                          <p:stCondLst>
                                            <p:cond delay="499"/>
                                          </p:stCondLst>
                                        </p:cTn>
                                        <p:tgtEl>
                                          <p:spTgt spid="30"/>
                                        </p:tgtEl>
                                        <p:attrNameLst>
                                          <p:attrName>style.visibility</p:attrName>
                                        </p:attrNameLst>
                                      </p:cBhvr>
                                      <p:to>
                                        <p:strVal val="hidden"/>
                                      </p:to>
                                    </p:set>
                                  </p:childTnLst>
                                </p:cTn>
                              </p:par>
                              <p:par>
                                <p:cTn id="108" presetID="2" presetClass="exit" presetSubtype="4" fill="hold" grpId="0" nodeType="withEffect">
                                  <p:stCondLst>
                                    <p:cond delay="0"/>
                                  </p:stCondLst>
                                  <p:childTnLst>
                                    <p:anim calcmode="lin" valueType="num">
                                      <p:cBhvr additive="base">
                                        <p:cTn id="109" dur="500"/>
                                        <p:tgtEl>
                                          <p:spTgt spid="34"/>
                                        </p:tgtEl>
                                        <p:attrNameLst>
                                          <p:attrName>ppt_x</p:attrName>
                                        </p:attrNameLst>
                                      </p:cBhvr>
                                      <p:tavLst>
                                        <p:tav tm="0">
                                          <p:val>
                                            <p:strVal val="ppt_x"/>
                                          </p:val>
                                        </p:tav>
                                        <p:tav tm="100000">
                                          <p:val>
                                            <p:strVal val="ppt_x"/>
                                          </p:val>
                                        </p:tav>
                                      </p:tavLst>
                                    </p:anim>
                                    <p:anim calcmode="lin" valueType="num">
                                      <p:cBhvr additive="base">
                                        <p:cTn id="110" dur="500"/>
                                        <p:tgtEl>
                                          <p:spTgt spid="34"/>
                                        </p:tgtEl>
                                        <p:attrNameLst>
                                          <p:attrName>ppt_y</p:attrName>
                                        </p:attrNameLst>
                                      </p:cBhvr>
                                      <p:tavLst>
                                        <p:tav tm="0">
                                          <p:val>
                                            <p:strVal val="ppt_y"/>
                                          </p:val>
                                        </p:tav>
                                        <p:tav tm="100000">
                                          <p:val>
                                            <p:strVal val="1+ppt_h/2"/>
                                          </p:val>
                                        </p:tav>
                                      </p:tavLst>
                                    </p:anim>
                                    <p:set>
                                      <p:cBhvr>
                                        <p:cTn id="111" dur="1" fill="hold">
                                          <p:stCondLst>
                                            <p:cond delay="499"/>
                                          </p:stCondLst>
                                        </p:cTn>
                                        <p:tgtEl>
                                          <p:spTgt spid="34"/>
                                        </p:tgtEl>
                                        <p:attrNameLst>
                                          <p:attrName>style.visibility</p:attrName>
                                        </p:attrNameLst>
                                      </p:cBhvr>
                                      <p:to>
                                        <p:strVal val="hidden"/>
                                      </p:to>
                                    </p:set>
                                  </p:childTnLst>
                                </p:cTn>
                              </p:par>
                              <p:par>
                                <p:cTn id="112" presetID="2" presetClass="exit" presetSubtype="4" fill="hold" nodeType="withEffect">
                                  <p:stCondLst>
                                    <p:cond delay="0"/>
                                  </p:stCondLst>
                                  <p:childTnLst>
                                    <p:anim calcmode="lin" valueType="num">
                                      <p:cBhvr additive="base">
                                        <p:cTn id="113" dur="500"/>
                                        <p:tgtEl>
                                          <p:spTgt spid="44"/>
                                        </p:tgtEl>
                                        <p:attrNameLst>
                                          <p:attrName>ppt_x</p:attrName>
                                        </p:attrNameLst>
                                      </p:cBhvr>
                                      <p:tavLst>
                                        <p:tav tm="0">
                                          <p:val>
                                            <p:strVal val="ppt_x"/>
                                          </p:val>
                                        </p:tav>
                                        <p:tav tm="100000">
                                          <p:val>
                                            <p:strVal val="ppt_x"/>
                                          </p:val>
                                        </p:tav>
                                      </p:tavLst>
                                    </p:anim>
                                    <p:anim calcmode="lin" valueType="num">
                                      <p:cBhvr additive="base">
                                        <p:cTn id="114" dur="500"/>
                                        <p:tgtEl>
                                          <p:spTgt spid="44"/>
                                        </p:tgtEl>
                                        <p:attrNameLst>
                                          <p:attrName>ppt_y</p:attrName>
                                        </p:attrNameLst>
                                      </p:cBhvr>
                                      <p:tavLst>
                                        <p:tav tm="0">
                                          <p:val>
                                            <p:strVal val="ppt_y"/>
                                          </p:val>
                                        </p:tav>
                                        <p:tav tm="100000">
                                          <p:val>
                                            <p:strVal val="1+ppt_h/2"/>
                                          </p:val>
                                        </p:tav>
                                      </p:tavLst>
                                    </p:anim>
                                    <p:set>
                                      <p:cBhvr>
                                        <p:cTn id="115" dur="1" fill="hold">
                                          <p:stCondLst>
                                            <p:cond delay="499"/>
                                          </p:stCondLst>
                                        </p:cTn>
                                        <p:tgtEl>
                                          <p:spTgt spid="44"/>
                                        </p:tgtEl>
                                        <p:attrNameLst>
                                          <p:attrName>style.visibility</p:attrName>
                                        </p:attrNameLst>
                                      </p:cBhvr>
                                      <p:to>
                                        <p:strVal val="hidden"/>
                                      </p:to>
                                    </p:set>
                                  </p:childTnLst>
                                </p:cTn>
                              </p:par>
                              <p:par>
                                <p:cTn id="116" presetID="2" presetClass="exit" presetSubtype="4" fill="hold" nodeType="withEffect">
                                  <p:stCondLst>
                                    <p:cond delay="0"/>
                                  </p:stCondLst>
                                  <p:childTnLst>
                                    <p:anim calcmode="lin" valueType="num">
                                      <p:cBhvr additive="base">
                                        <p:cTn id="117" dur="500"/>
                                        <p:tgtEl>
                                          <p:spTgt spid="31"/>
                                        </p:tgtEl>
                                        <p:attrNameLst>
                                          <p:attrName>ppt_x</p:attrName>
                                        </p:attrNameLst>
                                      </p:cBhvr>
                                      <p:tavLst>
                                        <p:tav tm="0">
                                          <p:val>
                                            <p:strVal val="ppt_x"/>
                                          </p:val>
                                        </p:tav>
                                        <p:tav tm="100000">
                                          <p:val>
                                            <p:strVal val="ppt_x"/>
                                          </p:val>
                                        </p:tav>
                                      </p:tavLst>
                                    </p:anim>
                                    <p:anim calcmode="lin" valueType="num">
                                      <p:cBhvr additive="base">
                                        <p:cTn id="118" dur="500"/>
                                        <p:tgtEl>
                                          <p:spTgt spid="31"/>
                                        </p:tgtEl>
                                        <p:attrNameLst>
                                          <p:attrName>ppt_y</p:attrName>
                                        </p:attrNameLst>
                                      </p:cBhvr>
                                      <p:tavLst>
                                        <p:tav tm="0">
                                          <p:val>
                                            <p:strVal val="ppt_y"/>
                                          </p:val>
                                        </p:tav>
                                        <p:tav tm="100000">
                                          <p:val>
                                            <p:strVal val="1+ppt_h/2"/>
                                          </p:val>
                                        </p:tav>
                                      </p:tavLst>
                                    </p:anim>
                                    <p:set>
                                      <p:cBhvr>
                                        <p:cTn id="119" dur="1" fill="hold">
                                          <p:stCondLst>
                                            <p:cond delay="499"/>
                                          </p:stCondLst>
                                        </p:cTn>
                                        <p:tgtEl>
                                          <p:spTgt spid="31"/>
                                        </p:tgtEl>
                                        <p:attrNameLst>
                                          <p:attrName>style.visibility</p:attrName>
                                        </p:attrNameLst>
                                      </p:cBhvr>
                                      <p:to>
                                        <p:strVal val="hidden"/>
                                      </p:to>
                                    </p:set>
                                  </p:childTnLst>
                                </p:cTn>
                              </p:par>
                              <p:par>
                                <p:cTn id="120" presetID="2" presetClass="exit" presetSubtype="4" fill="hold" grpId="0" nodeType="withEffect">
                                  <p:stCondLst>
                                    <p:cond delay="0"/>
                                  </p:stCondLst>
                                  <p:childTnLst>
                                    <p:anim calcmode="lin" valueType="num">
                                      <p:cBhvr additive="base">
                                        <p:cTn id="121" dur="500"/>
                                        <p:tgtEl>
                                          <p:spTgt spid="35"/>
                                        </p:tgtEl>
                                        <p:attrNameLst>
                                          <p:attrName>ppt_x</p:attrName>
                                        </p:attrNameLst>
                                      </p:cBhvr>
                                      <p:tavLst>
                                        <p:tav tm="0">
                                          <p:val>
                                            <p:strVal val="ppt_x"/>
                                          </p:val>
                                        </p:tav>
                                        <p:tav tm="100000">
                                          <p:val>
                                            <p:strVal val="ppt_x"/>
                                          </p:val>
                                        </p:tav>
                                      </p:tavLst>
                                    </p:anim>
                                    <p:anim calcmode="lin" valueType="num">
                                      <p:cBhvr additive="base">
                                        <p:cTn id="122" dur="500"/>
                                        <p:tgtEl>
                                          <p:spTgt spid="35"/>
                                        </p:tgtEl>
                                        <p:attrNameLst>
                                          <p:attrName>ppt_y</p:attrName>
                                        </p:attrNameLst>
                                      </p:cBhvr>
                                      <p:tavLst>
                                        <p:tav tm="0">
                                          <p:val>
                                            <p:strVal val="ppt_y"/>
                                          </p:val>
                                        </p:tav>
                                        <p:tav tm="100000">
                                          <p:val>
                                            <p:strVal val="1+ppt_h/2"/>
                                          </p:val>
                                        </p:tav>
                                      </p:tavLst>
                                    </p:anim>
                                    <p:set>
                                      <p:cBhvr>
                                        <p:cTn id="123" dur="1" fill="hold">
                                          <p:stCondLst>
                                            <p:cond delay="499"/>
                                          </p:stCondLst>
                                        </p:cTn>
                                        <p:tgtEl>
                                          <p:spTgt spid="35"/>
                                        </p:tgtEl>
                                        <p:attrNameLst>
                                          <p:attrName>style.visibility</p:attrName>
                                        </p:attrNameLst>
                                      </p:cBhvr>
                                      <p:to>
                                        <p:strVal val="hidden"/>
                                      </p:to>
                                    </p:set>
                                  </p:childTnLst>
                                </p:cTn>
                              </p:par>
                              <p:par>
                                <p:cTn id="124" presetID="2" presetClass="exit" presetSubtype="4" fill="hold" nodeType="withEffect">
                                  <p:stCondLst>
                                    <p:cond delay="0"/>
                                  </p:stCondLst>
                                  <p:childTnLst>
                                    <p:anim calcmode="lin" valueType="num">
                                      <p:cBhvr additive="base">
                                        <p:cTn id="125" dur="500"/>
                                        <p:tgtEl>
                                          <p:spTgt spid="42"/>
                                        </p:tgtEl>
                                        <p:attrNameLst>
                                          <p:attrName>ppt_x</p:attrName>
                                        </p:attrNameLst>
                                      </p:cBhvr>
                                      <p:tavLst>
                                        <p:tav tm="0">
                                          <p:val>
                                            <p:strVal val="ppt_x"/>
                                          </p:val>
                                        </p:tav>
                                        <p:tav tm="100000">
                                          <p:val>
                                            <p:strVal val="ppt_x"/>
                                          </p:val>
                                        </p:tav>
                                      </p:tavLst>
                                    </p:anim>
                                    <p:anim calcmode="lin" valueType="num">
                                      <p:cBhvr additive="base">
                                        <p:cTn id="126" dur="500"/>
                                        <p:tgtEl>
                                          <p:spTgt spid="42"/>
                                        </p:tgtEl>
                                        <p:attrNameLst>
                                          <p:attrName>ppt_y</p:attrName>
                                        </p:attrNameLst>
                                      </p:cBhvr>
                                      <p:tavLst>
                                        <p:tav tm="0">
                                          <p:val>
                                            <p:strVal val="ppt_y"/>
                                          </p:val>
                                        </p:tav>
                                        <p:tav tm="100000">
                                          <p:val>
                                            <p:strVal val="1+ppt_h/2"/>
                                          </p:val>
                                        </p:tav>
                                      </p:tavLst>
                                    </p:anim>
                                    <p:set>
                                      <p:cBhvr>
                                        <p:cTn id="127" dur="1" fill="hold">
                                          <p:stCondLst>
                                            <p:cond delay="4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0" grpId="0"/>
      <p:bldP spid="14" grpId="0"/>
      <p:bldP spid="33" grpId="0"/>
      <p:bldP spid="34" grpId="0" animBg="1"/>
      <p:bldP spid="35" grpId="0" animBg="1"/>
      <p:bldP spid="36" grpId="0" animBg="1"/>
      <p:bldP spid="37" grpId="0" animBg="1"/>
      <p:bldP spid="38" grpId="0" animBg="1"/>
      <p:bldP spid="45"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2A533-0AD7-C206-24AF-8BC17C3B0AEF}"/>
              </a:ext>
            </a:extLst>
          </p:cNvPr>
          <p:cNvSpPr>
            <a:spLocks noGrp="1"/>
          </p:cNvSpPr>
          <p:nvPr>
            <p:ph type="title"/>
          </p:nvPr>
        </p:nvSpPr>
        <p:spPr/>
        <p:txBody>
          <a:bodyPr/>
          <a:lstStyle/>
          <a:p>
            <a:r>
              <a:rPr lang="en-US" dirty="0"/>
              <a:t>Recap: Walkthrough – X </a:t>
            </a:r>
          </a:p>
        </p:txBody>
      </p:sp>
      <p:grpSp>
        <p:nvGrpSpPr>
          <p:cNvPr id="4" name="Group 26">
            <a:extLst>
              <a:ext uri="{FF2B5EF4-FFF2-40B4-BE49-F238E27FC236}">
                <a16:creationId xmlns:a16="http://schemas.microsoft.com/office/drawing/2014/main" id="{9334B7C7-12A9-8075-52A5-55637F39D13C}"/>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6292D057-B36F-4C7A-36C2-DD57AAA5A9B8}"/>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066E4E52-7969-BCA2-DBB7-6EDCDE33B02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E6E4FA51-DE73-180E-187F-283DF4762BB7}"/>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2247559E-FD7B-C807-F571-1E293D4422C5}"/>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DA90D9DF-7235-C6B3-276C-C7F8B82C2E81}"/>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94D294A2-A47E-521C-7F9F-91C31FFE1B82}"/>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7B5EA852-88B9-43A0-898C-3A84F77A85F7}"/>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E8C7E3FB-CDF3-3E39-A1E7-0E3778939797}"/>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9EFB9232-517B-C86B-729B-C1606BCEBFB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54A4E123-E0D7-BF2A-1CA2-32A0E49AC256}"/>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879042E1-ED2A-E8BA-E392-0E407EFB8BC5}"/>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C2935445-DA00-606C-1B4D-C7707C0A3E5A}"/>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2A3EC3DE-A19A-FFDC-41B0-362600E59ABB}"/>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E3F8F34D-E9C1-9204-8612-C00432CDC87E}"/>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0D48B6DC-E88C-18D5-0551-6E1CF7BBF092}"/>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AF5EBA61-9336-FA9F-150E-3D0F6A1A9A4A}"/>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660D2092-9E93-E6C4-FD8E-26FB5DA55443}"/>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A1D248F1-8808-C893-0E3F-48B4B09BAC3D}"/>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D3E42F49-B0A4-0054-C323-550DA9D67F4C}"/>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530A1C3C-EAE1-26C5-1891-9AEE645E49A9}"/>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EAADE9BA-F26C-F1A9-C497-D5EDBEF655AE}"/>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D38C4A13-3750-914C-359D-1D95233112F1}"/>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D2588E29-178E-381D-437B-24D5787608F9}"/>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A5DB7897-1385-ED2B-8694-85108C40D347}"/>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056A3CFB-CE42-9A97-6016-9D452A6E765B}"/>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DE1DBFFF-1DC4-E38C-AF30-6A1B06A1A311}"/>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7C670A77-DE16-67A6-A932-37E611D04E95}"/>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7E92E539-404A-04AD-6957-B075E03FDC9B}"/>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99C14C8E-B156-53AC-E1D8-18C785EBF1DC}"/>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466CDAE1-BCF7-2A52-BB68-EF39E462652D}"/>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1EEE2CA2-E93C-5E3A-6E6C-BF2A247291EA}"/>
              </a:ext>
            </a:extLst>
          </p:cNvPr>
          <p:cNvSpPr>
            <a:spLocks noChangeShapeType="1"/>
          </p:cNvSpPr>
          <p:nvPr/>
        </p:nvSpPr>
        <p:spPr bwMode="auto">
          <a:xfrm>
            <a:off x="5294313"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6950C85F-FD70-6873-A82A-AA23635D0F49}"/>
              </a:ext>
            </a:extLst>
          </p:cNvPr>
          <p:cNvSpPr>
            <a:spLocks noChangeShapeType="1"/>
          </p:cNvSpPr>
          <p:nvPr/>
        </p:nvSpPr>
        <p:spPr bwMode="auto">
          <a:xfrm>
            <a:off x="4830763"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5D44B91F-B7E0-1988-4F34-FD570E31D987}"/>
              </a:ext>
            </a:extLst>
          </p:cNvPr>
          <p:cNvSpPr>
            <a:spLocks noChangeShapeType="1"/>
          </p:cNvSpPr>
          <p:nvPr/>
        </p:nvSpPr>
        <p:spPr bwMode="auto">
          <a:xfrm>
            <a:off x="57499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90F145A7-D19E-9BEC-241F-5FA9A54BA7A9}"/>
              </a:ext>
            </a:extLst>
          </p:cNvPr>
          <p:cNvSpPr>
            <a:spLocks noChangeShapeType="1"/>
          </p:cNvSpPr>
          <p:nvPr/>
        </p:nvSpPr>
        <p:spPr bwMode="auto">
          <a:xfrm>
            <a:off x="4808539" y="3344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1">
            <a:extLst>
              <a:ext uri="{FF2B5EF4-FFF2-40B4-BE49-F238E27FC236}">
                <a16:creationId xmlns:a16="http://schemas.microsoft.com/office/drawing/2014/main" id="{5A5FCE29-BF7E-C0DF-B6EA-FEDEF0DF4245}"/>
              </a:ext>
            </a:extLst>
          </p:cNvPr>
          <p:cNvSpPr>
            <a:spLocks noChangeShapeType="1"/>
          </p:cNvSpPr>
          <p:nvPr/>
        </p:nvSpPr>
        <p:spPr bwMode="auto">
          <a:xfrm>
            <a:off x="66643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2">
            <a:extLst>
              <a:ext uri="{FF2B5EF4-FFF2-40B4-BE49-F238E27FC236}">
                <a16:creationId xmlns:a16="http://schemas.microsoft.com/office/drawing/2014/main" id="{20556393-14E0-5388-5CCD-839B17D18FBA}"/>
              </a:ext>
            </a:extLst>
          </p:cNvPr>
          <p:cNvSpPr>
            <a:spLocks noChangeShapeType="1"/>
          </p:cNvSpPr>
          <p:nvPr/>
        </p:nvSpPr>
        <p:spPr bwMode="auto">
          <a:xfrm>
            <a:off x="6208713" y="2200275"/>
            <a:ext cx="0" cy="15255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3">
            <a:extLst>
              <a:ext uri="{FF2B5EF4-FFF2-40B4-BE49-F238E27FC236}">
                <a16:creationId xmlns:a16="http://schemas.microsoft.com/office/drawing/2014/main" id="{94F529C9-8293-79F1-C5A9-355ADE74B890}"/>
              </a:ext>
            </a:extLst>
          </p:cNvPr>
          <p:cNvSpPr>
            <a:spLocks noChangeShapeType="1"/>
          </p:cNvSpPr>
          <p:nvPr/>
        </p:nvSpPr>
        <p:spPr bwMode="auto">
          <a:xfrm>
            <a:off x="6208713" y="3725863"/>
            <a:ext cx="4572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64">
            <a:extLst>
              <a:ext uri="{FF2B5EF4-FFF2-40B4-BE49-F238E27FC236}">
                <a16:creationId xmlns:a16="http://schemas.microsoft.com/office/drawing/2014/main" id="{AB10BACA-02B5-96B5-2AB7-E84216D57A6D}"/>
              </a:ext>
            </a:extLst>
          </p:cNvPr>
          <p:cNvSpPr>
            <a:spLocks noChangeShapeType="1"/>
          </p:cNvSpPr>
          <p:nvPr/>
        </p:nvSpPr>
        <p:spPr bwMode="auto">
          <a:xfrm>
            <a:off x="6667500"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65">
            <a:extLst>
              <a:ext uri="{FF2B5EF4-FFF2-40B4-BE49-F238E27FC236}">
                <a16:creationId xmlns:a16="http://schemas.microsoft.com/office/drawing/2014/main" id="{59DEA3F8-99BF-714E-48DA-C51A16AE7214}"/>
              </a:ext>
            </a:extLst>
          </p:cNvPr>
          <p:cNvSpPr>
            <a:spLocks noChangeShapeType="1"/>
          </p:cNvSpPr>
          <p:nvPr/>
        </p:nvSpPr>
        <p:spPr bwMode="auto">
          <a:xfrm>
            <a:off x="84931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66">
            <a:extLst>
              <a:ext uri="{FF2B5EF4-FFF2-40B4-BE49-F238E27FC236}">
                <a16:creationId xmlns:a16="http://schemas.microsoft.com/office/drawing/2014/main" id="{656FFCAE-D34D-BD55-2D09-994847DF3AF2}"/>
              </a:ext>
            </a:extLst>
          </p:cNvPr>
          <p:cNvSpPr>
            <a:spLocks noChangeShapeType="1"/>
          </p:cNvSpPr>
          <p:nvPr/>
        </p:nvSpPr>
        <p:spPr bwMode="auto">
          <a:xfrm>
            <a:off x="6667500" y="3344863"/>
            <a:ext cx="18288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67">
            <a:extLst>
              <a:ext uri="{FF2B5EF4-FFF2-40B4-BE49-F238E27FC236}">
                <a16:creationId xmlns:a16="http://schemas.microsoft.com/office/drawing/2014/main" id="{9EB53AB4-7EE1-C070-A2B0-9F13BDE799CF}"/>
              </a:ext>
            </a:extLst>
          </p:cNvPr>
          <p:cNvSpPr>
            <a:spLocks noChangeShapeType="1"/>
          </p:cNvSpPr>
          <p:nvPr/>
        </p:nvSpPr>
        <p:spPr bwMode="auto">
          <a:xfrm>
            <a:off x="89503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Line 68">
            <a:extLst>
              <a:ext uri="{FF2B5EF4-FFF2-40B4-BE49-F238E27FC236}">
                <a16:creationId xmlns:a16="http://schemas.microsoft.com/office/drawing/2014/main" id="{F375F476-75DF-6A9A-3801-13DF0F216551}"/>
              </a:ext>
            </a:extLst>
          </p:cNvPr>
          <p:cNvSpPr>
            <a:spLocks noChangeShapeType="1"/>
          </p:cNvSpPr>
          <p:nvPr/>
        </p:nvSpPr>
        <p:spPr bwMode="auto">
          <a:xfrm>
            <a:off x="75787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7" name="Line 69">
            <a:extLst>
              <a:ext uri="{FF2B5EF4-FFF2-40B4-BE49-F238E27FC236}">
                <a16:creationId xmlns:a16="http://schemas.microsoft.com/office/drawing/2014/main" id="{42704405-0F14-1DA3-3AE1-A505F45C4BD7}"/>
              </a:ext>
            </a:extLst>
          </p:cNvPr>
          <p:cNvSpPr>
            <a:spLocks noChangeShapeType="1"/>
          </p:cNvSpPr>
          <p:nvPr/>
        </p:nvSpPr>
        <p:spPr bwMode="auto">
          <a:xfrm>
            <a:off x="7566026" y="3725863"/>
            <a:ext cx="1401763"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8" name="Line 70">
            <a:extLst>
              <a:ext uri="{FF2B5EF4-FFF2-40B4-BE49-F238E27FC236}">
                <a16:creationId xmlns:a16="http://schemas.microsoft.com/office/drawing/2014/main" id="{92B23AF6-6F24-837C-7096-CD1F2B66BC71}"/>
              </a:ext>
            </a:extLst>
          </p:cNvPr>
          <p:cNvSpPr>
            <a:spLocks noChangeShapeType="1"/>
          </p:cNvSpPr>
          <p:nvPr/>
        </p:nvSpPr>
        <p:spPr bwMode="auto">
          <a:xfrm>
            <a:off x="8039100" y="2200275"/>
            <a:ext cx="0" cy="15255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9" name="Line 71">
            <a:extLst>
              <a:ext uri="{FF2B5EF4-FFF2-40B4-BE49-F238E27FC236}">
                <a16:creationId xmlns:a16="http://schemas.microsoft.com/office/drawing/2014/main" id="{860D4247-CC76-E6B9-5397-C0D3DD235D9F}"/>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0" name="Line 72">
            <a:extLst>
              <a:ext uri="{FF2B5EF4-FFF2-40B4-BE49-F238E27FC236}">
                <a16:creationId xmlns:a16="http://schemas.microsoft.com/office/drawing/2014/main" id="{F77BB7CC-6732-5E1A-4C65-1E78E16D3CB4}"/>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Line 73">
            <a:extLst>
              <a:ext uri="{FF2B5EF4-FFF2-40B4-BE49-F238E27FC236}">
                <a16:creationId xmlns:a16="http://schemas.microsoft.com/office/drawing/2014/main" id="{83BE9969-5ADF-A78A-6516-F56518B092EC}"/>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 name="Line 80">
            <a:extLst>
              <a:ext uri="{FF2B5EF4-FFF2-40B4-BE49-F238E27FC236}">
                <a16:creationId xmlns:a16="http://schemas.microsoft.com/office/drawing/2014/main" id="{A2218E79-51FA-0963-9646-39DB4D3BDCB1}"/>
              </a:ext>
            </a:extLst>
          </p:cNvPr>
          <p:cNvSpPr>
            <a:spLocks noChangeShapeType="1"/>
          </p:cNvSpPr>
          <p:nvPr/>
        </p:nvSpPr>
        <p:spPr bwMode="auto">
          <a:xfrm>
            <a:off x="4373563"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3" name="Line 81">
            <a:extLst>
              <a:ext uri="{FF2B5EF4-FFF2-40B4-BE49-F238E27FC236}">
                <a16:creationId xmlns:a16="http://schemas.microsoft.com/office/drawing/2014/main" id="{3C8FA5E0-4656-3D48-B11C-5F16C82B2F66}"/>
              </a:ext>
            </a:extLst>
          </p:cNvPr>
          <p:cNvSpPr>
            <a:spLocks noChangeShapeType="1"/>
          </p:cNvSpPr>
          <p:nvPr/>
        </p:nvSpPr>
        <p:spPr bwMode="auto">
          <a:xfrm>
            <a:off x="5291138"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4" name="Line 82">
            <a:extLst>
              <a:ext uri="{FF2B5EF4-FFF2-40B4-BE49-F238E27FC236}">
                <a16:creationId xmlns:a16="http://schemas.microsoft.com/office/drawing/2014/main" id="{89CB6816-5BD0-6CCF-5532-CA023AD4CD30}"/>
              </a:ext>
            </a:extLst>
          </p:cNvPr>
          <p:cNvSpPr>
            <a:spLocks noChangeShapeType="1"/>
          </p:cNvSpPr>
          <p:nvPr/>
        </p:nvSpPr>
        <p:spPr bwMode="auto">
          <a:xfrm>
            <a:off x="4354514" y="3725863"/>
            <a:ext cx="96043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5" name="Line 83">
            <a:extLst>
              <a:ext uri="{FF2B5EF4-FFF2-40B4-BE49-F238E27FC236}">
                <a16:creationId xmlns:a16="http://schemas.microsoft.com/office/drawing/2014/main" id="{4BA36394-1156-78D5-A586-E07E43F6E930}"/>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6" name="Line 84">
            <a:extLst>
              <a:ext uri="{FF2B5EF4-FFF2-40B4-BE49-F238E27FC236}">
                <a16:creationId xmlns:a16="http://schemas.microsoft.com/office/drawing/2014/main" id="{AB4CFEE4-DEF2-224C-A41D-7FC1F26B5712}"/>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7" name="Line 85">
            <a:extLst>
              <a:ext uri="{FF2B5EF4-FFF2-40B4-BE49-F238E27FC236}">
                <a16:creationId xmlns:a16="http://schemas.microsoft.com/office/drawing/2014/main" id="{BF1B0DF5-7D65-868B-0A44-358C7CE37993}"/>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8" name="Line 86">
            <a:extLst>
              <a:ext uri="{FF2B5EF4-FFF2-40B4-BE49-F238E27FC236}">
                <a16:creationId xmlns:a16="http://schemas.microsoft.com/office/drawing/2014/main" id="{529C48F2-9A88-BED1-B7B1-832994669821}"/>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9" name="Line 87">
            <a:extLst>
              <a:ext uri="{FF2B5EF4-FFF2-40B4-BE49-F238E27FC236}">
                <a16:creationId xmlns:a16="http://schemas.microsoft.com/office/drawing/2014/main" id="{3358F314-7B00-EE33-29D8-D3925B5E519B}"/>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0" name="Text Box 88">
            <a:extLst>
              <a:ext uri="{FF2B5EF4-FFF2-40B4-BE49-F238E27FC236}">
                <a16:creationId xmlns:a16="http://schemas.microsoft.com/office/drawing/2014/main" id="{BF75B733-CC51-BEB2-7924-8B7F67E6B08E}"/>
              </a:ext>
            </a:extLst>
          </p:cNvPr>
          <p:cNvSpPr txBox="1">
            <a:spLocks noChangeArrowheads="1"/>
          </p:cNvSpPr>
          <p:nvPr/>
        </p:nvSpPr>
        <p:spPr bwMode="auto">
          <a:xfrm>
            <a:off x="3452814" y="23764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61" name="Text Box 89">
            <a:extLst>
              <a:ext uri="{FF2B5EF4-FFF2-40B4-BE49-F238E27FC236}">
                <a16:creationId xmlns:a16="http://schemas.microsoft.com/office/drawing/2014/main" id="{316FE6CB-AB1F-660F-C0B1-D1A8671877FD}"/>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62" name="Text Box 90">
            <a:extLst>
              <a:ext uri="{FF2B5EF4-FFF2-40B4-BE49-F238E27FC236}">
                <a16:creationId xmlns:a16="http://schemas.microsoft.com/office/drawing/2014/main" id="{AECC26EA-2899-2874-A6C3-1E9458992DB3}"/>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63" name="Text Box 91">
            <a:extLst>
              <a:ext uri="{FF2B5EF4-FFF2-40B4-BE49-F238E27FC236}">
                <a16:creationId xmlns:a16="http://schemas.microsoft.com/office/drawing/2014/main" id="{8AD95E76-EA26-B664-1F1A-67D44707366C}"/>
              </a:ext>
            </a:extLst>
          </p:cNvPr>
          <p:cNvSpPr txBox="1">
            <a:spLocks noChangeArrowheads="1"/>
          </p:cNvSpPr>
          <p:nvPr/>
        </p:nvSpPr>
        <p:spPr bwMode="auto">
          <a:xfrm>
            <a:off x="2203451" y="3546475"/>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4</a:t>
            </a:r>
            <a:endParaRPr lang="en-US" altLang="zh-CN">
              <a:ea typeface="ＭＳ Ｐゴシック" panose="020B0600070205080204" pitchFamily="34" charset="-128"/>
            </a:endParaRPr>
          </a:p>
        </p:txBody>
      </p:sp>
      <p:sp>
        <p:nvSpPr>
          <p:cNvPr id="64" name="Text Box 92">
            <a:extLst>
              <a:ext uri="{FF2B5EF4-FFF2-40B4-BE49-F238E27FC236}">
                <a16:creationId xmlns:a16="http://schemas.microsoft.com/office/drawing/2014/main" id="{AD595D87-E9CD-E2E5-A038-BC9655F83B20}"/>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65" name="Group 121">
            <a:extLst>
              <a:ext uri="{FF2B5EF4-FFF2-40B4-BE49-F238E27FC236}">
                <a16:creationId xmlns:a16="http://schemas.microsoft.com/office/drawing/2014/main" id="{4E3D55E7-800B-EDC5-9FD6-DA51A9D310E8}"/>
              </a:ext>
            </a:extLst>
          </p:cNvPr>
          <p:cNvGrpSpPr>
            <a:grpSpLocks/>
          </p:cNvGrpSpPr>
          <p:nvPr/>
        </p:nvGrpSpPr>
        <p:grpSpPr bwMode="auto">
          <a:xfrm>
            <a:off x="3924300" y="2224088"/>
            <a:ext cx="5030788" cy="0"/>
            <a:chOff x="459" y="725"/>
            <a:chExt cx="2993" cy="0"/>
          </a:xfrm>
        </p:grpSpPr>
        <p:sp>
          <p:nvSpPr>
            <p:cNvPr id="66" name="Line 122">
              <a:extLst>
                <a:ext uri="{FF2B5EF4-FFF2-40B4-BE49-F238E27FC236}">
                  <a16:creationId xmlns:a16="http://schemas.microsoft.com/office/drawing/2014/main" id="{D95277E1-E347-BC93-8006-B27D119C5581}"/>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7" name="Line 123">
              <a:extLst>
                <a:ext uri="{FF2B5EF4-FFF2-40B4-BE49-F238E27FC236}">
                  <a16:creationId xmlns:a16="http://schemas.microsoft.com/office/drawing/2014/main" id="{71633AC6-B521-A8F5-BA7C-668A1CD9F4E5}"/>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8" name="Line 124">
              <a:extLst>
                <a:ext uri="{FF2B5EF4-FFF2-40B4-BE49-F238E27FC236}">
                  <a16:creationId xmlns:a16="http://schemas.microsoft.com/office/drawing/2014/main" id="{766E580F-FF1B-3C63-CE26-77DE5D89C834}"/>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9" name="Line 125">
              <a:extLst>
                <a:ext uri="{FF2B5EF4-FFF2-40B4-BE49-F238E27FC236}">
                  <a16:creationId xmlns:a16="http://schemas.microsoft.com/office/drawing/2014/main" id="{E9A79AF1-2A50-ADFF-31F5-3096E37C8413}"/>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0" name="Line 126">
              <a:extLst>
                <a:ext uri="{FF2B5EF4-FFF2-40B4-BE49-F238E27FC236}">
                  <a16:creationId xmlns:a16="http://schemas.microsoft.com/office/drawing/2014/main" id="{C1B13A42-DEFF-EE1E-55F2-12EE5F9FDE2F}"/>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1" name="Line 127">
              <a:extLst>
                <a:ext uri="{FF2B5EF4-FFF2-40B4-BE49-F238E27FC236}">
                  <a16:creationId xmlns:a16="http://schemas.microsoft.com/office/drawing/2014/main" id="{C9429AC2-BA95-CB8D-95C1-24C782F4AF8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2" name="Line 128">
              <a:extLst>
                <a:ext uri="{FF2B5EF4-FFF2-40B4-BE49-F238E27FC236}">
                  <a16:creationId xmlns:a16="http://schemas.microsoft.com/office/drawing/2014/main" id="{3842740A-F616-C8A9-53A3-6F6CE635A77C}"/>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3" name="Line 129">
              <a:extLst>
                <a:ext uri="{FF2B5EF4-FFF2-40B4-BE49-F238E27FC236}">
                  <a16:creationId xmlns:a16="http://schemas.microsoft.com/office/drawing/2014/main" id="{036AD318-7975-BE1C-9D7F-38E7C00F66EB}"/>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4" name="Line 130">
              <a:extLst>
                <a:ext uri="{FF2B5EF4-FFF2-40B4-BE49-F238E27FC236}">
                  <a16:creationId xmlns:a16="http://schemas.microsoft.com/office/drawing/2014/main" id="{DD7A7713-CCAA-145A-50D4-D24A85A3E49C}"/>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5" name="Line 131">
              <a:extLst>
                <a:ext uri="{FF2B5EF4-FFF2-40B4-BE49-F238E27FC236}">
                  <a16:creationId xmlns:a16="http://schemas.microsoft.com/office/drawing/2014/main" id="{56097C80-04C9-E8B8-1149-8FB64AAF39AF}"/>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6" name="Line 132">
              <a:extLst>
                <a:ext uri="{FF2B5EF4-FFF2-40B4-BE49-F238E27FC236}">
                  <a16:creationId xmlns:a16="http://schemas.microsoft.com/office/drawing/2014/main" id="{F4E4C274-7CDC-291E-B6BD-5BCA7FD71E9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77" name="Text Box 133">
            <a:extLst>
              <a:ext uri="{FF2B5EF4-FFF2-40B4-BE49-F238E27FC236}">
                <a16:creationId xmlns:a16="http://schemas.microsoft.com/office/drawing/2014/main" id="{CF7E0203-ED18-0134-45EA-38BCC74FE73F}"/>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78" name="Text Box 134">
            <a:extLst>
              <a:ext uri="{FF2B5EF4-FFF2-40B4-BE49-F238E27FC236}">
                <a16:creationId xmlns:a16="http://schemas.microsoft.com/office/drawing/2014/main" id="{979D0F8F-3865-05B8-5C08-2D901035318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79" name="Text Box 135">
            <a:extLst>
              <a:ext uri="{FF2B5EF4-FFF2-40B4-BE49-F238E27FC236}">
                <a16:creationId xmlns:a16="http://schemas.microsoft.com/office/drawing/2014/main" id="{993E24B3-47E7-7DB7-8EE4-F861EE8397A3}"/>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0" name="Text Box 136">
            <a:extLst>
              <a:ext uri="{FF2B5EF4-FFF2-40B4-BE49-F238E27FC236}">
                <a16:creationId xmlns:a16="http://schemas.microsoft.com/office/drawing/2014/main" id="{DBB46ECB-0E29-9358-7333-0FCE05054C30}"/>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81" name="Text Box 137">
            <a:extLst>
              <a:ext uri="{FF2B5EF4-FFF2-40B4-BE49-F238E27FC236}">
                <a16:creationId xmlns:a16="http://schemas.microsoft.com/office/drawing/2014/main" id="{38C6EE00-9990-F0AE-A4E5-AA5964972D3D}"/>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2" name="Text Box 138">
            <a:extLst>
              <a:ext uri="{FF2B5EF4-FFF2-40B4-BE49-F238E27FC236}">
                <a16:creationId xmlns:a16="http://schemas.microsoft.com/office/drawing/2014/main" id="{8A0AAE67-D63F-73A2-7447-02613E7BD857}"/>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83" name="Text Box 139">
            <a:extLst>
              <a:ext uri="{FF2B5EF4-FFF2-40B4-BE49-F238E27FC236}">
                <a16:creationId xmlns:a16="http://schemas.microsoft.com/office/drawing/2014/main" id="{622EBA9F-DC0A-BFFA-845A-AED9DBD3F91F}"/>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84" name="Text Box 140">
            <a:extLst>
              <a:ext uri="{FF2B5EF4-FFF2-40B4-BE49-F238E27FC236}">
                <a16:creationId xmlns:a16="http://schemas.microsoft.com/office/drawing/2014/main" id="{10E0E24F-E396-475A-C8A5-320F7F27F441}"/>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85" name="Text Box 141">
            <a:extLst>
              <a:ext uri="{FF2B5EF4-FFF2-40B4-BE49-F238E27FC236}">
                <a16:creationId xmlns:a16="http://schemas.microsoft.com/office/drawing/2014/main" id="{6234ACD0-A6C0-7AC2-1552-493469006F7F}"/>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6" name="Text Box 142">
            <a:extLst>
              <a:ext uri="{FF2B5EF4-FFF2-40B4-BE49-F238E27FC236}">
                <a16:creationId xmlns:a16="http://schemas.microsoft.com/office/drawing/2014/main" id="{5ABDAD00-FEB4-234A-AEE9-D3D4308087F7}"/>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87" name="Text Box 143">
            <a:extLst>
              <a:ext uri="{FF2B5EF4-FFF2-40B4-BE49-F238E27FC236}">
                <a16:creationId xmlns:a16="http://schemas.microsoft.com/office/drawing/2014/main" id="{C8EB1751-974D-2BF6-3FA0-6FF085239BEC}"/>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88" name="Text Box 144">
            <a:extLst>
              <a:ext uri="{FF2B5EF4-FFF2-40B4-BE49-F238E27FC236}">
                <a16:creationId xmlns:a16="http://schemas.microsoft.com/office/drawing/2014/main" id="{29EC30E5-5924-B67E-9D38-56FD4EB46BAD}"/>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177119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par>
                                <p:cTn id="8" presetID="9" presetClass="entr" presetSubtype="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dissolve">
                                      <p:cBhvr>
                                        <p:cTn id="10" dur="500"/>
                                        <p:tgtEl>
                                          <p:spTgt spid="53"/>
                                        </p:tgtEl>
                                      </p:cBhvr>
                                    </p:animEffect>
                                  </p:childTnLst>
                                </p:cTn>
                              </p:par>
                              <p:par>
                                <p:cTn id="11" presetID="9"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dissolve">
                                      <p:cBhvr>
                                        <p:cTn id="13" dur="500"/>
                                        <p:tgtEl>
                                          <p:spTgt spid="52"/>
                                        </p:tgtEl>
                                      </p:cBhvr>
                                    </p:animEffect>
                                  </p:childTnLst>
                                </p:cTn>
                              </p:par>
                              <p:par>
                                <p:cTn id="14" presetID="9" presetClass="entr" presetSubtype="0" fill="hold"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dissolve">
                                      <p:cBhvr>
                                        <p:cTn id="16" dur="500"/>
                                        <p:tgtEl>
                                          <p:spTgt spid="46"/>
                                        </p:tgtEl>
                                      </p:cBhvr>
                                    </p:animEffect>
                                  </p:childTnLst>
                                </p:cTn>
                              </p:par>
                              <p:par>
                                <p:cTn id="17" presetID="9" presetClass="entr" presetSubtype="0" fill="hold" nodeType="with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dissolve">
                                      <p:cBhvr>
                                        <p:cTn id="19" dur="500"/>
                                        <p:tgtEl>
                                          <p:spTgt spid="47"/>
                                        </p:tgtEl>
                                      </p:cBhvr>
                                    </p:animEffect>
                                  </p:childTnLst>
                                </p:cTn>
                              </p:par>
                              <p:par>
                                <p:cTn id="20" presetID="9" presetClass="entr" presetSubtype="0" fill="hold"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dissolve">
                                      <p:cBhvr>
                                        <p:cTn id="22" dur="500"/>
                                        <p:tgtEl>
                                          <p:spTgt spid="48"/>
                                        </p:tgtEl>
                                      </p:cBhvr>
                                    </p:animEffect>
                                  </p:childTnLst>
                                </p:cTn>
                              </p:par>
                              <p:par>
                                <p:cTn id="23" presetID="9" presetClass="entr" presetSubtype="0" fill="hold"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dissolve">
                                      <p:cBhvr>
                                        <p:cTn id="25" dur="500"/>
                                        <p:tgtEl>
                                          <p:spTgt spid="45"/>
                                        </p:tgtEl>
                                      </p:cBhvr>
                                    </p:animEffect>
                                  </p:childTnLst>
                                </p:cTn>
                              </p:par>
                              <p:par>
                                <p:cTn id="26" presetID="9" presetClass="entr" presetSubtype="0" fill="hold"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par>
                                <p:cTn id="29" presetID="9"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dissolve">
                                      <p:cBhvr>
                                        <p:cTn id="31" dur="500"/>
                                        <p:tgtEl>
                                          <p:spTgt spid="41"/>
                                        </p:tgtEl>
                                      </p:cBhvr>
                                    </p:animEffect>
                                  </p:childTnLst>
                                </p:cTn>
                              </p:par>
                              <p:par>
                                <p:cTn id="32" presetID="9" presetClass="entr" presetSubtype="0" fill="hold"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dissolve">
                                      <p:cBhvr>
                                        <p:cTn id="3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C8E3A-B74E-0644-A54E-C5A79D81124C}"/>
              </a:ext>
            </a:extLst>
          </p:cNvPr>
          <p:cNvSpPr>
            <a:spLocks noGrp="1"/>
          </p:cNvSpPr>
          <p:nvPr>
            <p:ph type="title"/>
          </p:nvPr>
        </p:nvSpPr>
        <p:spPr/>
        <p:txBody>
          <a:bodyPr/>
          <a:lstStyle/>
          <a:p>
            <a:r>
              <a:rPr lang="en-US" dirty="0"/>
              <a:t>Recap: Walkthrough – XI </a:t>
            </a:r>
          </a:p>
        </p:txBody>
      </p:sp>
      <p:sp>
        <p:nvSpPr>
          <p:cNvPr id="4" name="Text Box 3">
            <a:extLst>
              <a:ext uri="{FF2B5EF4-FFF2-40B4-BE49-F238E27FC236}">
                <a16:creationId xmlns:a16="http://schemas.microsoft.com/office/drawing/2014/main" id="{799D823D-2FA9-0AC0-C18D-08D0343480DD}"/>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5:</a:t>
            </a:r>
            <a:endParaRPr lang="en-US" altLang="zh-CN">
              <a:ea typeface="宋体" panose="02010600030101010101" pitchFamily="2" charset="-122"/>
            </a:endParaRPr>
          </a:p>
        </p:txBody>
      </p:sp>
      <p:sp>
        <p:nvSpPr>
          <p:cNvPr id="5" name="Rectangle 5">
            <a:extLst>
              <a:ext uri="{FF2B5EF4-FFF2-40B4-BE49-F238E27FC236}">
                <a16:creationId xmlns:a16="http://schemas.microsoft.com/office/drawing/2014/main" id="{29D892A7-4E48-8A21-6C2E-6523E67FF991}"/>
              </a:ext>
            </a:extLst>
          </p:cNvPr>
          <p:cNvSpPr>
            <a:spLocks noChangeArrowheads="1"/>
          </p:cNvSpPr>
          <p:nvPr/>
        </p:nvSpPr>
        <p:spPr bwMode="auto">
          <a:xfrm>
            <a:off x="6269038" y="1349379"/>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Line 6">
            <a:extLst>
              <a:ext uri="{FF2B5EF4-FFF2-40B4-BE49-F238E27FC236}">
                <a16:creationId xmlns:a16="http://schemas.microsoft.com/office/drawing/2014/main" id="{5805AD43-60F7-A4E3-901A-B7663E5EA74A}"/>
              </a:ext>
            </a:extLst>
          </p:cNvPr>
          <p:cNvSpPr>
            <a:spLocks noChangeShapeType="1"/>
          </p:cNvSpPr>
          <p:nvPr/>
        </p:nvSpPr>
        <p:spPr bwMode="auto">
          <a:xfrm>
            <a:off x="6661150"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7">
            <a:extLst>
              <a:ext uri="{FF2B5EF4-FFF2-40B4-BE49-F238E27FC236}">
                <a16:creationId xmlns:a16="http://schemas.microsoft.com/office/drawing/2014/main" id="{A6A69FD1-101B-6462-CEC4-83D1E45F60AA}"/>
              </a:ext>
            </a:extLst>
          </p:cNvPr>
          <p:cNvSpPr>
            <a:spLocks noChangeShapeType="1"/>
          </p:cNvSpPr>
          <p:nvPr/>
        </p:nvSpPr>
        <p:spPr bwMode="auto">
          <a:xfrm>
            <a:off x="7058025"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8">
            <a:extLst>
              <a:ext uri="{FF2B5EF4-FFF2-40B4-BE49-F238E27FC236}">
                <a16:creationId xmlns:a16="http://schemas.microsoft.com/office/drawing/2014/main" id="{49051940-BB51-6BE8-8CAE-21F761888F54}"/>
              </a:ext>
            </a:extLst>
          </p:cNvPr>
          <p:cNvSpPr>
            <a:spLocks noChangeShapeType="1"/>
          </p:cNvSpPr>
          <p:nvPr/>
        </p:nvSpPr>
        <p:spPr bwMode="auto">
          <a:xfrm>
            <a:off x="7450138"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9">
            <a:extLst>
              <a:ext uri="{FF2B5EF4-FFF2-40B4-BE49-F238E27FC236}">
                <a16:creationId xmlns:a16="http://schemas.microsoft.com/office/drawing/2014/main" id="{3E26CDBD-9EEA-C730-BFA0-2146BBF8A086}"/>
              </a:ext>
            </a:extLst>
          </p:cNvPr>
          <p:cNvSpPr>
            <a:spLocks noChangeShapeType="1"/>
          </p:cNvSpPr>
          <p:nvPr/>
        </p:nvSpPr>
        <p:spPr bwMode="auto">
          <a:xfrm>
            <a:off x="7845425"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10">
            <a:extLst>
              <a:ext uri="{FF2B5EF4-FFF2-40B4-BE49-F238E27FC236}">
                <a16:creationId xmlns:a16="http://schemas.microsoft.com/office/drawing/2014/main" id="{30B03367-AF3F-7450-59B4-92DFB04AF728}"/>
              </a:ext>
            </a:extLst>
          </p:cNvPr>
          <p:cNvSpPr>
            <a:spLocks noChangeShapeType="1"/>
          </p:cNvSpPr>
          <p:nvPr/>
        </p:nvSpPr>
        <p:spPr bwMode="auto">
          <a:xfrm>
            <a:off x="6269038" y="17811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1">
            <a:extLst>
              <a:ext uri="{FF2B5EF4-FFF2-40B4-BE49-F238E27FC236}">
                <a16:creationId xmlns:a16="http://schemas.microsoft.com/office/drawing/2014/main" id="{EB5E38D4-C957-DA06-8001-6FA7568117FC}"/>
              </a:ext>
            </a:extLst>
          </p:cNvPr>
          <p:cNvSpPr>
            <a:spLocks noChangeShapeType="1"/>
          </p:cNvSpPr>
          <p:nvPr/>
        </p:nvSpPr>
        <p:spPr bwMode="auto">
          <a:xfrm>
            <a:off x="6269038" y="22129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2">
            <a:extLst>
              <a:ext uri="{FF2B5EF4-FFF2-40B4-BE49-F238E27FC236}">
                <a16:creationId xmlns:a16="http://schemas.microsoft.com/office/drawing/2014/main" id="{F185AB3E-CD32-2EBC-4B5B-DDC0EDC6256C}"/>
              </a:ext>
            </a:extLst>
          </p:cNvPr>
          <p:cNvSpPr>
            <a:spLocks noChangeShapeType="1"/>
          </p:cNvSpPr>
          <p:nvPr/>
        </p:nvSpPr>
        <p:spPr bwMode="auto">
          <a:xfrm>
            <a:off x="6269038" y="2646367"/>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3">
            <a:extLst>
              <a:ext uri="{FF2B5EF4-FFF2-40B4-BE49-F238E27FC236}">
                <a16:creationId xmlns:a16="http://schemas.microsoft.com/office/drawing/2014/main" id="{1E8D67EB-B02D-4D04-7123-E211B47EB214}"/>
              </a:ext>
            </a:extLst>
          </p:cNvPr>
          <p:cNvSpPr>
            <a:spLocks noChangeShapeType="1"/>
          </p:cNvSpPr>
          <p:nvPr/>
        </p:nvSpPr>
        <p:spPr bwMode="auto">
          <a:xfrm>
            <a:off x="6269038" y="3078167"/>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4">
            <a:extLst>
              <a:ext uri="{FF2B5EF4-FFF2-40B4-BE49-F238E27FC236}">
                <a16:creationId xmlns:a16="http://schemas.microsoft.com/office/drawing/2014/main" id="{998D7751-6C50-9077-4610-D8FA192C7F7B}"/>
              </a:ext>
            </a:extLst>
          </p:cNvPr>
          <p:cNvSpPr>
            <a:spLocks noChangeShapeType="1"/>
          </p:cNvSpPr>
          <p:nvPr/>
        </p:nvSpPr>
        <p:spPr bwMode="auto">
          <a:xfrm>
            <a:off x="6269038" y="35083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5" name="Group 15">
            <a:extLst>
              <a:ext uri="{FF2B5EF4-FFF2-40B4-BE49-F238E27FC236}">
                <a16:creationId xmlns:a16="http://schemas.microsoft.com/office/drawing/2014/main" id="{D450616E-2D1B-EFF9-7773-84FA3FE0721E}"/>
              </a:ext>
            </a:extLst>
          </p:cNvPr>
          <p:cNvGrpSpPr>
            <a:grpSpLocks/>
          </p:cNvGrpSpPr>
          <p:nvPr/>
        </p:nvGrpSpPr>
        <p:grpSpPr bwMode="auto">
          <a:xfrm>
            <a:off x="3883025" y="2713948"/>
            <a:ext cx="1651000" cy="1154112"/>
            <a:chOff x="1404" y="1550"/>
            <a:chExt cx="982" cy="686"/>
          </a:xfrm>
        </p:grpSpPr>
        <p:sp>
          <p:nvSpPr>
            <p:cNvPr id="16" name="Oval 16">
              <a:extLst>
                <a:ext uri="{FF2B5EF4-FFF2-40B4-BE49-F238E27FC236}">
                  <a16:creationId xmlns:a16="http://schemas.microsoft.com/office/drawing/2014/main" id="{14082DD7-3046-7CFA-3E71-46CA2F4AD225}"/>
                </a:ext>
              </a:extLst>
            </p:cNvPr>
            <p:cNvSpPr>
              <a:spLocks noChangeArrowheads="1"/>
            </p:cNvSpPr>
            <p:nvPr/>
          </p:nvSpPr>
          <p:spPr bwMode="auto">
            <a:xfrm>
              <a:off x="2107" y="1979"/>
              <a:ext cx="246" cy="25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Text Box 17">
              <a:extLst>
                <a:ext uri="{FF2B5EF4-FFF2-40B4-BE49-F238E27FC236}">
                  <a16:creationId xmlns:a16="http://schemas.microsoft.com/office/drawing/2014/main" id="{84F8FD2A-3C51-1233-5B61-782BE078B5EF}"/>
                </a:ext>
              </a:extLst>
            </p:cNvPr>
            <p:cNvSpPr txBox="1">
              <a:spLocks noChangeArrowheads="1"/>
            </p:cNvSpPr>
            <p:nvPr/>
          </p:nvSpPr>
          <p:spPr bwMode="auto">
            <a:xfrm>
              <a:off x="2152" y="2030"/>
              <a:ext cx="234" cy="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8" name="Oval 18">
              <a:extLst>
                <a:ext uri="{FF2B5EF4-FFF2-40B4-BE49-F238E27FC236}">
                  <a16:creationId xmlns:a16="http://schemas.microsoft.com/office/drawing/2014/main" id="{9F610ACF-B4E2-CE53-7634-AC7A7FA094F4}"/>
                </a:ext>
              </a:extLst>
            </p:cNvPr>
            <p:cNvSpPr>
              <a:spLocks noChangeArrowheads="1"/>
            </p:cNvSpPr>
            <p:nvPr/>
          </p:nvSpPr>
          <p:spPr bwMode="auto">
            <a:xfrm>
              <a:off x="1404" y="1550"/>
              <a:ext cx="247" cy="25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Text Box 19">
              <a:extLst>
                <a:ext uri="{FF2B5EF4-FFF2-40B4-BE49-F238E27FC236}">
                  <a16:creationId xmlns:a16="http://schemas.microsoft.com/office/drawing/2014/main" id="{E35D2836-328C-D633-E5B2-A5AD2F966280}"/>
                </a:ext>
              </a:extLst>
            </p:cNvPr>
            <p:cNvSpPr txBox="1">
              <a:spLocks noChangeArrowheads="1"/>
            </p:cNvSpPr>
            <p:nvPr/>
          </p:nvSpPr>
          <p:spPr bwMode="auto">
            <a:xfrm>
              <a:off x="1448" y="1601"/>
              <a:ext cx="236" cy="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grpSp>
      <p:sp>
        <p:nvSpPr>
          <p:cNvPr id="20" name="Line 20">
            <a:extLst>
              <a:ext uri="{FF2B5EF4-FFF2-40B4-BE49-F238E27FC236}">
                <a16:creationId xmlns:a16="http://schemas.microsoft.com/office/drawing/2014/main" id="{6083C2E6-DCC1-EF0F-DECA-0005967DB249}"/>
              </a:ext>
            </a:extLst>
          </p:cNvPr>
          <p:cNvSpPr>
            <a:spLocks noChangeShapeType="1"/>
          </p:cNvSpPr>
          <p:nvPr/>
        </p:nvSpPr>
        <p:spPr bwMode="auto">
          <a:xfrm>
            <a:off x="6270625" y="2212979"/>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F2D5FCC5-06F1-17ED-7CBB-E1A66F562C3A}"/>
              </a:ext>
            </a:extLst>
          </p:cNvPr>
          <p:cNvSpPr>
            <a:spLocks noChangeShapeType="1"/>
          </p:cNvSpPr>
          <p:nvPr/>
        </p:nvSpPr>
        <p:spPr bwMode="auto">
          <a:xfrm>
            <a:off x="7450139" y="2212979"/>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Text Box 22">
            <a:extLst>
              <a:ext uri="{FF2B5EF4-FFF2-40B4-BE49-F238E27FC236}">
                <a16:creationId xmlns:a16="http://schemas.microsoft.com/office/drawing/2014/main" id="{7774F735-00FD-7117-31B4-8B7670CC34BA}"/>
              </a:ext>
            </a:extLst>
          </p:cNvPr>
          <p:cNvSpPr txBox="1">
            <a:spLocks noChangeArrowheads="1"/>
          </p:cNvSpPr>
          <p:nvPr/>
        </p:nvSpPr>
        <p:spPr bwMode="auto">
          <a:xfrm>
            <a:off x="6559550" y="1903417"/>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23" name="Text Box 23">
            <a:extLst>
              <a:ext uri="{FF2B5EF4-FFF2-40B4-BE49-F238E27FC236}">
                <a16:creationId xmlns:a16="http://schemas.microsoft.com/office/drawing/2014/main" id="{F8FCDEE3-8748-12F2-BCB6-062CEA25FF6F}"/>
              </a:ext>
            </a:extLst>
          </p:cNvPr>
          <p:cNvSpPr txBox="1">
            <a:spLocks noChangeArrowheads="1"/>
          </p:cNvSpPr>
          <p:nvPr/>
        </p:nvSpPr>
        <p:spPr bwMode="auto">
          <a:xfrm>
            <a:off x="7531100" y="1925643"/>
            <a:ext cx="26193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4" name="Text Box 24">
            <a:extLst>
              <a:ext uri="{FF2B5EF4-FFF2-40B4-BE49-F238E27FC236}">
                <a16:creationId xmlns:a16="http://schemas.microsoft.com/office/drawing/2014/main" id="{004427B2-6597-8125-0DB1-57C4915ADB86}"/>
              </a:ext>
            </a:extLst>
          </p:cNvPr>
          <p:cNvSpPr txBox="1">
            <a:spLocks noChangeArrowheads="1"/>
          </p:cNvSpPr>
          <p:nvPr/>
        </p:nvSpPr>
        <p:spPr bwMode="auto">
          <a:xfrm>
            <a:off x="4008438" y="5564189"/>
            <a:ext cx="81746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 Net </a:t>
            </a:r>
            <a:r>
              <a:rPr lang="de-DE" altLang="en-US" i="1"/>
              <a:t>B</a:t>
            </a:r>
            <a:endParaRPr lang="en-US" altLang="zh-CN" i="1">
              <a:ea typeface="宋体" panose="02010600030101010101" pitchFamily="2" charset="-122"/>
            </a:endParaRPr>
          </a:p>
        </p:txBody>
      </p:sp>
      <p:sp>
        <p:nvSpPr>
          <p:cNvPr id="25" name="Text Box 25">
            <a:extLst>
              <a:ext uri="{FF2B5EF4-FFF2-40B4-BE49-F238E27FC236}">
                <a16:creationId xmlns:a16="http://schemas.microsoft.com/office/drawing/2014/main" id="{717C0D5A-EF35-C7A0-BF58-07EDC6179E3B}"/>
              </a:ext>
            </a:extLst>
          </p:cNvPr>
          <p:cNvSpPr txBox="1">
            <a:spLocks noChangeArrowheads="1"/>
          </p:cNvSpPr>
          <p:nvPr/>
        </p:nvSpPr>
        <p:spPr bwMode="auto">
          <a:xfrm>
            <a:off x="4838700" y="5564189"/>
            <a:ext cx="83029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 Net </a:t>
            </a:r>
            <a:r>
              <a:rPr lang="de-DE" altLang="en-US" i="1"/>
              <a:t>H</a:t>
            </a:r>
            <a:endParaRPr lang="en-US" altLang="zh-CN" i="1">
              <a:ea typeface="宋体" panose="02010600030101010101" pitchFamily="2" charset="-122"/>
            </a:endParaRPr>
          </a:p>
        </p:txBody>
      </p:sp>
      <p:sp>
        <p:nvSpPr>
          <p:cNvPr id="26" name="Oval 27">
            <a:extLst>
              <a:ext uri="{FF2B5EF4-FFF2-40B4-BE49-F238E27FC236}">
                <a16:creationId xmlns:a16="http://schemas.microsoft.com/office/drawing/2014/main" id="{9C3C43F5-001B-AC9C-CC93-06F11E7F1A84}"/>
              </a:ext>
            </a:extLst>
          </p:cNvPr>
          <p:cNvSpPr>
            <a:spLocks noChangeArrowheads="1"/>
          </p:cNvSpPr>
          <p:nvPr/>
        </p:nvSpPr>
        <p:spPr bwMode="auto">
          <a:xfrm>
            <a:off x="4922838" y="330608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7" name="Oval 28">
            <a:extLst>
              <a:ext uri="{FF2B5EF4-FFF2-40B4-BE49-F238E27FC236}">
                <a16:creationId xmlns:a16="http://schemas.microsoft.com/office/drawing/2014/main" id="{CB3AD5EE-36F7-1B6F-AAD2-46B5E739A55A}"/>
              </a:ext>
            </a:extLst>
          </p:cNvPr>
          <p:cNvSpPr>
            <a:spLocks noChangeArrowheads="1"/>
          </p:cNvSpPr>
          <p:nvPr/>
        </p:nvSpPr>
        <p:spPr bwMode="auto">
          <a:xfrm>
            <a:off x="6326188" y="1751018"/>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8" name="Oval 29">
            <a:extLst>
              <a:ext uri="{FF2B5EF4-FFF2-40B4-BE49-F238E27FC236}">
                <a16:creationId xmlns:a16="http://schemas.microsoft.com/office/drawing/2014/main" id="{03D85AC8-CBF8-9ED0-4436-EA0BB883DC2E}"/>
              </a:ext>
            </a:extLst>
          </p:cNvPr>
          <p:cNvSpPr>
            <a:spLocks noChangeArrowheads="1"/>
          </p:cNvSpPr>
          <p:nvPr/>
        </p:nvSpPr>
        <p:spPr bwMode="auto">
          <a:xfrm>
            <a:off x="3752851" y="2586949"/>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9" name="Oval 30">
            <a:extLst>
              <a:ext uri="{FF2B5EF4-FFF2-40B4-BE49-F238E27FC236}">
                <a16:creationId xmlns:a16="http://schemas.microsoft.com/office/drawing/2014/main" id="{A8BE581E-360B-C491-1C25-6D9B67F18660}"/>
              </a:ext>
            </a:extLst>
          </p:cNvPr>
          <p:cNvSpPr>
            <a:spLocks noChangeArrowheads="1"/>
          </p:cNvSpPr>
          <p:nvPr/>
        </p:nvSpPr>
        <p:spPr bwMode="auto">
          <a:xfrm>
            <a:off x="7310438" y="1751018"/>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30" name="Rectangle 31">
            <a:extLst>
              <a:ext uri="{FF2B5EF4-FFF2-40B4-BE49-F238E27FC236}">
                <a16:creationId xmlns:a16="http://schemas.microsoft.com/office/drawing/2014/main" id="{923BBC5C-AEB3-1FCE-DDCE-3130C5127823}"/>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B</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H</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31" name="Rectangle 34">
            <a:extLst>
              <a:ext uri="{FF2B5EF4-FFF2-40B4-BE49-F238E27FC236}">
                <a16:creationId xmlns:a16="http://schemas.microsoft.com/office/drawing/2014/main" id="{B0A0ACC0-8D93-9663-7AAF-088AEBFFEE37}"/>
              </a:ext>
            </a:extLst>
          </p:cNvPr>
          <p:cNvSpPr>
            <a:spLocks noChangeArrowheads="1"/>
          </p:cNvSpPr>
          <p:nvPr/>
        </p:nvSpPr>
        <p:spPr bwMode="auto">
          <a:xfrm>
            <a:off x="2306639" y="4233137"/>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i="1"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E37BAA2C-ADF8-077A-BC8C-DB3B16812231}"/>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2853491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par>
                                <p:cTn id="13" presetID="9"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dissolve">
                                      <p:cBhvr>
                                        <p:cTn id="15" dur="500"/>
                                        <p:tgtEl>
                                          <p:spTgt spid="26"/>
                                        </p:tgtEl>
                                      </p:cBhvr>
                                    </p:animEffect>
                                  </p:childTnLst>
                                </p:cTn>
                              </p:par>
                              <p:par>
                                <p:cTn id="16" presetID="9" presetClass="entr" presetSubtype="0" fill="hold"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dissolv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dissolve">
                                      <p:cBhvr>
                                        <p:cTn id="23" dur="500"/>
                                        <p:tgtEl>
                                          <p:spTgt spid="25"/>
                                        </p:tgtEl>
                                      </p:cBhvr>
                                    </p:animEffect>
                                  </p:childTnLst>
                                </p:cTn>
                              </p:par>
                              <p:par>
                                <p:cTn id="24" presetID="9"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dissolve">
                                      <p:cBhvr>
                                        <p:cTn id="26" dur="500"/>
                                        <p:tgtEl>
                                          <p:spTgt spid="28"/>
                                        </p:tgtEl>
                                      </p:cBhvr>
                                    </p:animEffect>
                                  </p:childTnLst>
                                </p:cTn>
                              </p:par>
                              <p:par>
                                <p:cTn id="27" presetID="9" presetClass="entr" presetSubtype="0"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dissolv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dissolve">
                                      <p:cBhvr>
                                        <p:cTn id="34" dur="5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15"/>
                                        </p:tgtEl>
                                        <p:attrNameLst>
                                          <p:attrName>ppt_x</p:attrName>
                                        </p:attrNameLst>
                                      </p:cBhvr>
                                      <p:tavLst>
                                        <p:tav tm="0">
                                          <p:val>
                                            <p:strVal val="ppt_x"/>
                                          </p:val>
                                        </p:tav>
                                        <p:tav tm="100000">
                                          <p:val>
                                            <p:strVal val="ppt_x"/>
                                          </p:val>
                                        </p:tav>
                                      </p:tavLst>
                                    </p:anim>
                                    <p:anim calcmode="lin" valueType="num">
                                      <p:cBhvr additive="base">
                                        <p:cTn id="39" dur="500"/>
                                        <p:tgtEl>
                                          <p:spTgt spid="15"/>
                                        </p:tgtEl>
                                        <p:attrNameLst>
                                          <p:attrName>ppt_y</p:attrName>
                                        </p:attrNameLst>
                                      </p:cBhvr>
                                      <p:tavLst>
                                        <p:tav tm="0">
                                          <p:val>
                                            <p:strVal val="ppt_y"/>
                                          </p:val>
                                        </p:tav>
                                        <p:tav tm="100000">
                                          <p:val>
                                            <p:strVal val="1+ppt_h/2"/>
                                          </p:val>
                                        </p:tav>
                                      </p:tavLst>
                                    </p:anim>
                                    <p:set>
                                      <p:cBhvr>
                                        <p:cTn id="40" dur="1" fill="hold">
                                          <p:stCondLst>
                                            <p:cond delay="499"/>
                                          </p:stCondLst>
                                        </p:cTn>
                                        <p:tgtEl>
                                          <p:spTgt spid="15"/>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20"/>
                                        </p:tgtEl>
                                        <p:attrNameLst>
                                          <p:attrName>ppt_x</p:attrName>
                                        </p:attrNameLst>
                                      </p:cBhvr>
                                      <p:tavLst>
                                        <p:tav tm="0">
                                          <p:val>
                                            <p:strVal val="ppt_x"/>
                                          </p:val>
                                        </p:tav>
                                        <p:tav tm="100000">
                                          <p:val>
                                            <p:strVal val="ppt_x"/>
                                          </p:val>
                                        </p:tav>
                                      </p:tavLst>
                                    </p:anim>
                                    <p:anim calcmode="lin" valueType="num">
                                      <p:cBhvr additive="base">
                                        <p:cTn id="43" dur="500"/>
                                        <p:tgtEl>
                                          <p:spTgt spid="20"/>
                                        </p:tgtEl>
                                        <p:attrNameLst>
                                          <p:attrName>ppt_y</p:attrName>
                                        </p:attrNameLst>
                                      </p:cBhvr>
                                      <p:tavLst>
                                        <p:tav tm="0">
                                          <p:val>
                                            <p:strVal val="ppt_y"/>
                                          </p:val>
                                        </p:tav>
                                        <p:tav tm="100000">
                                          <p:val>
                                            <p:strVal val="1+ppt_h/2"/>
                                          </p:val>
                                        </p:tav>
                                      </p:tavLst>
                                    </p:anim>
                                    <p:set>
                                      <p:cBhvr>
                                        <p:cTn id="44" dur="1" fill="hold">
                                          <p:stCondLst>
                                            <p:cond delay="499"/>
                                          </p:stCondLst>
                                        </p:cTn>
                                        <p:tgtEl>
                                          <p:spTgt spid="20"/>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21"/>
                                        </p:tgtEl>
                                        <p:attrNameLst>
                                          <p:attrName>ppt_x</p:attrName>
                                        </p:attrNameLst>
                                      </p:cBhvr>
                                      <p:tavLst>
                                        <p:tav tm="0">
                                          <p:val>
                                            <p:strVal val="ppt_x"/>
                                          </p:val>
                                        </p:tav>
                                        <p:tav tm="100000">
                                          <p:val>
                                            <p:strVal val="ppt_x"/>
                                          </p:val>
                                        </p:tav>
                                      </p:tavLst>
                                    </p:anim>
                                    <p:anim calcmode="lin" valueType="num">
                                      <p:cBhvr additive="base">
                                        <p:cTn id="47" dur="500"/>
                                        <p:tgtEl>
                                          <p:spTgt spid="21"/>
                                        </p:tgtEl>
                                        <p:attrNameLst>
                                          <p:attrName>ppt_y</p:attrName>
                                        </p:attrNameLst>
                                      </p:cBhvr>
                                      <p:tavLst>
                                        <p:tav tm="0">
                                          <p:val>
                                            <p:strVal val="ppt_y"/>
                                          </p:val>
                                        </p:tav>
                                        <p:tav tm="100000">
                                          <p:val>
                                            <p:strVal val="1+ppt_h/2"/>
                                          </p:val>
                                        </p:tav>
                                      </p:tavLst>
                                    </p:anim>
                                    <p:set>
                                      <p:cBhvr>
                                        <p:cTn id="48" dur="1" fill="hold">
                                          <p:stCondLst>
                                            <p:cond delay="499"/>
                                          </p:stCondLst>
                                        </p:cTn>
                                        <p:tgtEl>
                                          <p:spTgt spid="21"/>
                                        </p:tgtEl>
                                        <p:attrNameLst>
                                          <p:attrName>style.visibility</p:attrName>
                                        </p:attrNameLst>
                                      </p:cBhvr>
                                      <p:to>
                                        <p:strVal val="hidden"/>
                                      </p:to>
                                    </p:set>
                                  </p:childTnLst>
                                </p:cTn>
                              </p:par>
                              <p:par>
                                <p:cTn id="49" presetID="2" presetClass="exit" presetSubtype="4" fill="hold" grpId="0" nodeType="withEffect">
                                  <p:stCondLst>
                                    <p:cond delay="0"/>
                                  </p:stCondLst>
                                  <p:childTnLst>
                                    <p:anim calcmode="lin" valueType="num">
                                      <p:cBhvr additive="base">
                                        <p:cTn id="50" dur="500"/>
                                        <p:tgtEl>
                                          <p:spTgt spid="22"/>
                                        </p:tgtEl>
                                        <p:attrNameLst>
                                          <p:attrName>ppt_x</p:attrName>
                                        </p:attrNameLst>
                                      </p:cBhvr>
                                      <p:tavLst>
                                        <p:tav tm="0">
                                          <p:val>
                                            <p:strVal val="ppt_x"/>
                                          </p:val>
                                        </p:tav>
                                        <p:tav tm="100000">
                                          <p:val>
                                            <p:strVal val="ppt_x"/>
                                          </p:val>
                                        </p:tav>
                                      </p:tavLst>
                                    </p:anim>
                                    <p:anim calcmode="lin" valueType="num">
                                      <p:cBhvr additive="base">
                                        <p:cTn id="51" dur="500"/>
                                        <p:tgtEl>
                                          <p:spTgt spid="22"/>
                                        </p:tgtEl>
                                        <p:attrNameLst>
                                          <p:attrName>ppt_y</p:attrName>
                                        </p:attrNameLst>
                                      </p:cBhvr>
                                      <p:tavLst>
                                        <p:tav tm="0">
                                          <p:val>
                                            <p:strVal val="ppt_y"/>
                                          </p:val>
                                        </p:tav>
                                        <p:tav tm="100000">
                                          <p:val>
                                            <p:strVal val="1+ppt_h/2"/>
                                          </p:val>
                                        </p:tav>
                                      </p:tavLst>
                                    </p:anim>
                                    <p:set>
                                      <p:cBhvr>
                                        <p:cTn id="52" dur="1" fill="hold">
                                          <p:stCondLst>
                                            <p:cond delay="499"/>
                                          </p:stCondLst>
                                        </p:cTn>
                                        <p:tgtEl>
                                          <p:spTgt spid="22"/>
                                        </p:tgtEl>
                                        <p:attrNameLst>
                                          <p:attrName>style.visibility</p:attrName>
                                        </p:attrNameLst>
                                      </p:cBhvr>
                                      <p:to>
                                        <p:strVal val="hidden"/>
                                      </p:to>
                                    </p:set>
                                  </p:childTnLst>
                                </p:cTn>
                              </p:par>
                              <p:par>
                                <p:cTn id="53" presetID="2" presetClass="exit" presetSubtype="4" fill="hold" grpId="0" nodeType="withEffect">
                                  <p:stCondLst>
                                    <p:cond delay="0"/>
                                  </p:stCondLst>
                                  <p:childTnLst>
                                    <p:anim calcmode="lin" valueType="num">
                                      <p:cBhvr additive="base">
                                        <p:cTn id="54" dur="500"/>
                                        <p:tgtEl>
                                          <p:spTgt spid="23"/>
                                        </p:tgtEl>
                                        <p:attrNameLst>
                                          <p:attrName>ppt_x</p:attrName>
                                        </p:attrNameLst>
                                      </p:cBhvr>
                                      <p:tavLst>
                                        <p:tav tm="0">
                                          <p:val>
                                            <p:strVal val="ppt_x"/>
                                          </p:val>
                                        </p:tav>
                                        <p:tav tm="100000">
                                          <p:val>
                                            <p:strVal val="ppt_x"/>
                                          </p:val>
                                        </p:tav>
                                      </p:tavLst>
                                    </p:anim>
                                    <p:anim calcmode="lin" valueType="num">
                                      <p:cBhvr additive="base">
                                        <p:cTn id="55" dur="500"/>
                                        <p:tgtEl>
                                          <p:spTgt spid="23"/>
                                        </p:tgtEl>
                                        <p:attrNameLst>
                                          <p:attrName>ppt_y</p:attrName>
                                        </p:attrNameLst>
                                      </p:cBhvr>
                                      <p:tavLst>
                                        <p:tav tm="0">
                                          <p:val>
                                            <p:strVal val="ppt_y"/>
                                          </p:val>
                                        </p:tav>
                                        <p:tav tm="100000">
                                          <p:val>
                                            <p:strVal val="1+ppt_h/2"/>
                                          </p:val>
                                        </p:tav>
                                      </p:tavLst>
                                    </p:anim>
                                    <p:set>
                                      <p:cBhvr>
                                        <p:cTn id="56" dur="1" fill="hold">
                                          <p:stCondLst>
                                            <p:cond delay="499"/>
                                          </p:stCondLst>
                                        </p:cTn>
                                        <p:tgtEl>
                                          <p:spTgt spid="23"/>
                                        </p:tgtEl>
                                        <p:attrNameLst>
                                          <p:attrName>style.visibility</p:attrName>
                                        </p:attrNameLst>
                                      </p:cBhvr>
                                      <p:to>
                                        <p:strVal val="hidden"/>
                                      </p:to>
                                    </p:set>
                                  </p:childTnLst>
                                </p:cTn>
                              </p:par>
                              <p:par>
                                <p:cTn id="57" presetID="2" presetClass="exit" presetSubtype="4" fill="hold" nodeType="withEffect">
                                  <p:stCondLst>
                                    <p:cond delay="0"/>
                                  </p:stCondLst>
                                  <p:childTnLst>
                                    <p:anim calcmode="lin" valueType="num">
                                      <p:cBhvr additive="base">
                                        <p:cTn id="58" dur="500"/>
                                        <p:tgtEl>
                                          <p:spTgt spid="28"/>
                                        </p:tgtEl>
                                        <p:attrNameLst>
                                          <p:attrName>ppt_x</p:attrName>
                                        </p:attrNameLst>
                                      </p:cBhvr>
                                      <p:tavLst>
                                        <p:tav tm="0">
                                          <p:val>
                                            <p:strVal val="ppt_x"/>
                                          </p:val>
                                        </p:tav>
                                        <p:tav tm="100000">
                                          <p:val>
                                            <p:strVal val="ppt_x"/>
                                          </p:val>
                                        </p:tav>
                                      </p:tavLst>
                                    </p:anim>
                                    <p:anim calcmode="lin" valueType="num">
                                      <p:cBhvr additive="base">
                                        <p:cTn id="59" dur="500"/>
                                        <p:tgtEl>
                                          <p:spTgt spid="28"/>
                                        </p:tgtEl>
                                        <p:attrNameLst>
                                          <p:attrName>ppt_y</p:attrName>
                                        </p:attrNameLst>
                                      </p:cBhvr>
                                      <p:tavLst>
                                        <p:tav tm="0">
                                          <p:val>
                                            <p:strVal val="ppt_y"/>
                                          </p:val>
                                        </p:tav>
                                        <p:tav tm="100000">
                                          <p:val>
                                            <p:strVal val="1+ppt_h/2"/>
                                          </p:val>
                                        </p:tav>
                                      </p:tavLst>
                                    </p:anim>
                                    <p:set>
                                      <p:cBhvr>
                                        <p:cTn id="60" dur="1" fill="hold">
                                          <p:stCondLst>
                                            <p:cond delay="499"/>
                                          </p:stCondLst>
                                        </p:cTn>
                                        <p:tgtEl>
                                          <p:spTgt spid="28"/>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26"/>
                                        </p:tgtEl>
                                        <p:attrNameLst>
                                          <p:attrName>ppt_x</p:attrName>
                                        </p:attrNameLst>
                                      </p:cBhvr>
                                      <p:tavLst>
                                        <p:tav tm="0">
                                          <p:val>
                                            <p:strVal val="ppt_x"/>
                                          </p:val>
                                        </p:tav>
                                        <p:tav tm="100000">
                                          <p:val>
                                            <p:strVal val="ppt_x"/>
                                          </p:val>
                                        </p:tav>
                                      </p:tavLst>
                                    </p:anim>
                                    <p:anim calcmode="lin" valueType="num">
                                      <p:cBhvr additive="base">
                                        <p:cTn id="63" dur="500"/>
                                        <p:tgtEl>
                                          <p:spTgt spid="26"/>
                                        </p:tgtEl>
                                        <p:attrNameLst>
                                          <p:attrName>ppt_y</p:attrName>
                                        </p:attrNameLst>
                                      </p:cBhvr>
                                      <p:tavLst>
                                        <p:tav tm="0">
                                          <p:val>
                                            <p:strVal val="ppt_y"/>
                                          </p:val>
                                        </p:tav>
                                        <p:tav tm="100000">
                                          <p:val>
                                            <p:strVal val="1+ppt_h/2"/>
                                          </p:val>
                                        </p:tav>
                                      </p:tavLst>
                                    </p:anim>
                                    <p:set>
                                      <p:cBhvr>
                                        <p:cTn id="64" dur="1" fill="hold">
                                          <p:stCondLst>
                                            <p:cond delay="499"/>
                                          </p:stCondLst>
                                        </p:cTn>
                                        <p:tgtEl>
                                          <p:spTgt spid="26"/>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27"/>
                                        </p:tgtEl>
                                        <p:attrNameLst>
                                          <p:attrName>ppt_x</p:attrName>
                                        </p:attrNameLst>
                                      </p:cBhvr>
                                      <p:tavLst>
                                        <p:tav tm="0">
                                          <p:val>
                                            <p:strVal val="ppt_x"/>
                                          </p:val>
                                        </p:tav>
                                        <p:tav tm="100000">
                                          <p:val>
                                            <p:strVal val="ppt_x"/>
                                          </p:val>
                                        </p:tav>
                                      </p:tavLst>
                                    </p:anim>
                                    <p:anim calcmode="lin" valueType="num">
                                      <p:cBhvr additive="base">
                                        <p:cTn id="67" dur="500"/>
                                        <p:tgtEl>
                                          <p:spTgt spid="27"/>
                                        </p:tgtEl>
                                        <p:attrNameLst>
                                          <p:attrName>ppt_y</p:attrName>
                                        </p:attrNameLst>
                                      </p:cBhvr>
                                      <p:tavLst>
                                        <p:tav tm="0">
                                          <p:val>
                                            <p:strVal val="ppt_y"/>
                                          </p:val>
                                        </p:tav>
                                        <p:tav tm="100000">
                                          <p:val>
                                            <p:strVal val="1+ppt_h/2"/>
                                          </p:val>
                                        </p:tav>
                                      </p:tavLst>
                                    </p:anim>
                                    <p:set>
                                      <p:cBhvr>
                                        <p:cTn id="68" dur="1" fill="hold">
                                          <p:stCondLst>
                                            <p:cond delay="499"/>
                                          </p:stCondLst>
                                        </p:cTn>
                                        <p:tgtEl>
                                          <p:spTgt spid="27"/>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29"/>
                                        </p:tgtEl>
                                        <p:attrNameLst>
                                          <p:attrName>ppt_x</p:attrName>
                                        </p:attrNameLst>
                                      </p:cBhvr>
                                      <p:tavLst>
                                        <p:tav tm="0">
                                          <p:val>
                                            <p:strVal val="ppt_x"/>
                                          </p:val>
                                        </p:tav>
                                        <p:tav tm="100000">
                                          <p:val>
                                            <p:strVal val="ppt_x"/>
                                          </p:val>
                                        </p:tav>
                                      </p:tavLst>
                                    </p:anim>
                                    <p:anim calcmode="lin" valueType="num">
                                      <p:cBhvr additive="base">
                                        <p:cTn id="71" dur="500"/>
                                        <p:tgtEl>
                                          <p:spTgt spid="29"/>
                                        </p:tgtEl>
                                        <p:attrNameLst>
                                          <p:attrName>ppt_y</p:attrName>
                                        </p:attrNameLst>
                                      </p:cBhvr>
                                      <p:tavLst>
                                        <p:tav tm="0">
                                          <p:val>
                                            <p:strVal val="ppt_y"/>
                                          </p:val>
                                        </p:tav>
                                        <p:tav tm="100000">
                                          <p:val>
                                            <p:strVal val="1+ppt_h/2"/>
                                          </p:val>
                                        </p:tav>
                                      </p:tavLst>
                                    </p:anim>
                                    <p:set>
                                      <p:cBhvr>
                                        <p:cTn id="72"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3" grpId="0"/>
      <p:bldP spid="24" grpId="0" animBg="1"/>
      <p:bldP spid="25" grpId="0" animBg="1"/>
      <p:bldP spid="30"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44B6A-C9F8-AB72-0983-6C207553B87F}"/>
              </a:ext>
            </a:extLst>
          </p:cNvPr>
          <p:cNvSpPr>
            <a:spLocks noGrp="1"/>
          </p:cNvSpPr>
          <p:nvPr>
            <p:ph type="title"/>
          </p:nvPr>
        </p:nvSpPr>
        <p:spPr/>
        <p:txBody>
          <a:bodyPr/>
          <a:lstStyle/>
          <a:p>
            <a:r>
              <a:rPr lang="en-US" dirty="0"/>
              <a:t>Recap: Walkthrough – XII </a:t>
            </a:r>
          </a:p>
        </p:txBody>
      </p:sp>
      <p:grpSp>
        <p:nvGrpSpPr>
          <p:cNvPr id="4" name="Group 26">
            <a:extLst>
              <a:ext uri="{FF2B5EF4-FFF2-40B4-BE49-F238E27FC236}">
                <a16:creationId xmlns:a16="http://schemas.microsoft.com/office/drawing/2014/main" id="{1563234F-2BF3-AA6B-5CF9-006B3A6B1CA7}"/>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F473D4F6-CF9C-3F8F-EB43-F8A25FB5D351}"/>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5E910314-8629-06E0-C59B-420787E982E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C6EF62EE-4BD0-28AA-0947-AC699AFD4BC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DE6C6E15-BC2A-45A3-25CA-724EC9A2D858}"/>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39B30E63-9DB7-17DC-2654-A291C4971206}"/>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6194EB34-142E-64D6-89E5-82171AEFDC42}"/>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6CE5E69E-CA4D-565D-E73A-6427E05F1491}"/>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279D8B42-2AE7-A90F-76E6-DE6C4C4CA249}"/>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5DD73CAB-B36B-09C6-1750-BC4CCB7081D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98052F2E-25B9-9AED-B6BB-B9F2E6F8A210}"/>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713C17BF-F764-B8FF-20DD-8EAB2220154D}"/>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D58C727B-28BA-AD21-EAC8-2CED32B19AB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8D968912-1ADE-13A3-906C-3643ADE88814}"/>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A40925CE-360A-80D0-C98F-E1BF4BB6DB99}"/>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92E0D17F-C42B-1CE4-8FD6-CEBA47BD6E7F}"/>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B07C553A-3063-9B61-C108-17A1D2CBC93E}"/>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A4484F60-E7BC-2036-B323-5B2D0049F364}"/>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AC80226A-F160-CB99-9FD4-74D832E6FEF6}"/>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98114E6A-A388-7724-864A-14E9309A6DD4}"/>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F7337565-ED4E-D748-2BA1-30A3EC2DABA1}"/>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17C536D0-F761-6CED-4ACF-2B3DC7ADCF24}"/>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DD77BD94-DE91-7A3C-A788-383146058808}"/>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6CFBF21D-656D-0137-FA46-F3C2485E7609}"/>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97103695-1DA7-5AFD-BB20-DA872BAA1B55}"/>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B3209DA8-7879-9F39-6ED8-35E86FDCCFBC}"/>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E49415EC-FFFA-4C8B-63C3-A6FFB1FEF920}"/>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6020AAF5-6E2B-F528-5F57-373C6F6198D3}"/>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D72F12B8-03A7-CF78-251D-28E0B66E37C9}"/>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85C91DF1-5708-434A-A9D1-F3C39DCCDC6E}"/>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72781D81-7CC4-DCDE-241D-8566A6A1F784}"/>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FC4F0C10-3A5B-7464-2719-AA289A4A64EC}"/>
              </a:ext>
            </a:extLst>
          </p:cNvPr>
          <p:cNvSpPr>
            <a:spLocks noChangeShapeType="1"/>
          </p:cNvSpPr>
          <p:nvPr/>
        </p:nvSpPr>
        <p:spPr bwMode="auto">
          <a:xfrm>
            <a:off x="5294313"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F9F1412B-35B6-730F-4539-25DD2AC21D20}"/>
              </a:ext>
            </a:extLst>
          </p:cNvPr>
          <p:cNvSpPr>
            <a:spLocks noChangeShapeType="1"/>
          </p:cNvSpPr>
          <p:nvPr/>
        </p:nvSpPr>
        <p:spPr bwMode="auto">
          <a:xfrm>
            <a:off x="4830763"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F9ED156E-2770-6A56-D44D-B67E13A54963}"/>
              </a:ext>
            </a:extLst>
          </p:cNvPr>
          <p:cNvSpPr>
            <a:spLocks noChangeShapeType="1"/>
          </p:cNvSpPr>
          <p:nvPr/>
        </p:nvSpPr>
        <p:spPr bwMode="auto">
          <a:xfrm>
            <a:off x="57499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399CB6B5-3AB7-D779-B3A2-299B57C493B9}"/>
              </a:ext>
            </a:extLst>
          </p:cNvPr>
          <p:cNvSpPr>
            <a:spLocks noChangeShapeType="1"/>
          </p:cNvSpPr>
          <p:nvPr/>
        </p:nvSpPr>
        <p:spPr bwMode="auto">
          <a:xfrm>
            <a:off x="4808539" y="3344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1">
            <a:extLst>
              <a:ext uri="{FF2B5EF4-FFF2-40B4-BE49-F238E27FC236}">
                <a16:creationId xmlns:a16="http://schemas.microsoft.com/office/drawing/2014/main" id="{6F4B638F-6765-A26E-AB23-E7A108700995}"/>
              </a:ext>
            </a:extLst>
          </p:cNvPr>
          <p:cNvSpPr>
            <a:spLocks noChangeShapeType="1"/>
          </p:cNvSpPr>
          <p:nvPr/>
        </p:nvSpPr>
        <p:spPr bwMode="auto">
          <a:xfrm>
            <a:off x="66643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2">
            <a:extLst>
              <a:ext uri="{FF2B5EF4-FFF2-40B4-BE49-F238E27FC236}">
                <a16:creationId xmlns:a16="http://schemas.microsoft.com/office/drawing/2014/main" id="{C8E463F5-3879-7E3E-C6DD-6B9F8D98F4EC}"/>
              </a:ext>
            </a:extLst>
          </p:cNvPr>
          <p:cNvSpPr>
            <a:spLocks noChangeShapeType="1"/>
          </p:cNvSpPr>
          <p:nvPr/>
        </p:nvSpPr>
        <p:spPr bwMode="auto">
          <a:xfrm>
            <a:off x="6208713" y="2200275"/>
            <a:ext cx="0" cy="15255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3">
            <a:extLst>
              <a:ext uri="{FF2B5EF4-FFF2-40B4-BE49-F238E27FC236}">
                <a16:creationId xmlns:a16="http://schemas.microsoft.com/office/drawing/2014/main" id="{A291CBF8-ED40-97CC-1D5F-6276A45E88B8}"/>
              </a:ext>
            </a:extLst>
          </p:cNvPr>
          <p:cNvSpPr>
            <a:spLocks noChangeShapeType="1"/>
          </p:cNvSpPr>
          <p:nvPr/>
        </p:nvSpPr>
        <p:spPr bwMode="auto">
          <a:xfrm>
            <a:off x="6208713" y="3725863"/>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64">
            <a:extLst>
              <a:ext uri="{FF2B5EF4-FFF2-40B4-BE49-F238E27FC236}">
                <a16:creationId xmlns:a16="http://schemas.microsoft.com/office/drawing/2014/main" id="{5AE7DEA9-F13F-238F-0677-6EB63BF5C072}"/>
              </a:ext>
            </a:extLst>
          </p:cNvPr>
          <p:cNvSpPr>
            <a:spLocks noChangeShapeType="1"/>
          </p:cNvSpPr>
          <p:nvPr/>
        </p:nvSpPr>
        <p:spPr bwMode="auto">
          <a:xfrm>
            <a:off x="6667500"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65">
            <a:extLst>
              <a:ext uri="{FF2B5EF4-FFF2-40B4-BE49-F238E27FC236}">
                <a16:creationId xmlns:a16="http://schemas.microsoft.com/office/drawing/2014/main" id="{F723C939-1F49-1845-A78B-94F3F723D482}"/>
              </a:ext>
            </a:extLst>
          </p:cNvPr>
          <p:cNvSpPr>
            <a:spLocks noChangeShapeType="1"/>
          </p:cNvSpPr>
          <p:nvPr/>
        </p:nvSpPr>
        <p:spPr bwMode="auto">
          <a:xfrm>
            <a:off x="84931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66">
            <a:extLst>
              <a:ext uri="{FF2B5EF4-FFF2-40B4-BE49-F238E27FC236}">
                <a16:creationId xmlns:a16="http://schemas.microsoft.com/office/drawing/2014/main" id="{36157608-BF1B-E866-DF62-C6F80F97D853}"/>
              </a:ext>
            </a:extLst>
          </p:cNvPr>
          <p:cNvSpPr>
            <a:spLocks noChangeShapeType="1"/>
          </p:cNvSpPr>
          <p:nvPr/>
        </p:nvSpPr>
        <p:spPr bwMode="auto">
          <a:xfrm>
            <a:off x="6667500" y="3344863"/>
            <a:ext cx="18288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67">
            <a:extLst>
              <a:ext uri="{FF2B5EF4-FFF2-40B4-BE49-F238E27FC236}">
                <a16:creationId xmlns:a16="http://schemas.microsoft.com/office/drawing/2014/main" id="{D38B74C3-0B49-7507-706A-C0E58C14518E}"/>
              </a:ext>
            </a:extLst>
          </p:cNvPr>
          <p:cNvSpPr>
            <a:spLocks noChangeShapeType="1"/>
          </p:cNvSpPr>
          <p:nvPr/>
        </p:nvSpPr>
        <p:spPr bwMode="auto">
          <a:xfrm>
            <a:off x="89503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Line 68">
            <a:extLst>
              <a:ext uri="{FF2B5EF4-FFF2-40B4-BE49-F238E27FC236}">
                <a16:creationId xmlns:a16="http://schemas.microsoft.com/office/drawing/2014/main" id="{2AA5EBA9-EDC9-CD48-1749-858A742664D7}"/>
              </a:ext>
            </a:extLst>
          </p:cNvPr>
          <p:cNvSpPr>
            <a:spLocks noChangeShapeType="1"/>
          </p:cNvSpPr>
          <p:nvPr/>
        </p:nvSpPr>
        <p:spPr bwMode="auto">
          <a:xfrm>
            <a:off x="75787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7" name="Line 69">
            <a:extLst>
              <a:ext uri="{FF2B5EF4-FFF2-40B4-BE49-F238E27FC236}">
                <a16:creationId xmlns:a16="http://schemas.microsoft.com/office/drawing/2014/main" id="{08369D9F-410F-CAB0-7347-F9F6A5B3BE4D}"/>
              </a:ext>
            </a:extLst>
          </p:cNvPr>
          <p:cNvSpPr>
            <a:spLocks noChangeShapeType="1"/>
          </p:cNvSpPr>
          <p:nvPr/>
        </p:nvSpPr>
        <p:spPr bwMode="auto">
          <a:xfrm>
            <a:off x="7566026" y="3725863"/>
            <a:ext cx="1401763"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8" name="Line 70">
            <a:extLst>
              <a:ext uri="{FF2B5EF4-FFF2-40B4-BE49-F238E27FC236}">
                <a16:creationId xmlns:a16="http://schemas.microsoft.com/office/drawing/2014/main" id="{645B5290-7AFD-192B-BA4E-410B5AFE006F}"/>
              </a:ext>
            </a:extLst>
          </p:cNvPr>
          <p:cNvSpPr>
            <a:spLocks noChangeShapeType="1"/>
          </p:cNvSpPr>
          <p:nvPr/>
        </p:nvSpPr>
        <p:spPr bwMode="auto">
          <a:xfrm>
            <a:off x="8039100" y="2200275"/>
            <a:ext cx="0" cy="15255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9" name="Line 71">
            <a:extLst>
              <a:ext uri="{FF2B5EF4-FFF2-40B4-BE49-F238E27FC236}">
                <a16:creationId xmlns:a16="http://schemas.microsoft.com/office/drawing/2014/main" id="{4F8F8AAF-387A-1CB3-F339-56CFFF7C8DFC}"/>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0" name="Line 72">
            <a:extLst>
              <a:ext uri="{FF2B5EF4-FFF2-40B4-BE49-F238E27FC236}">
                <a16:creationId xmlns:a16="http://schemas.microsoft.com/office/drawing/2014/main" id="{791A0BA5-0FF8-E20A-F6F9-B776AB8CDA80}"/>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Line 73">
            <a:extLst>
              <a:ext uri="{FF2B5EF4-FFF2-40B4-BE49-F238E27FC236}">
                <a16:creationId xmlns:a16="http://schemas.microsoft.com/office/drawing/2014/main" id="{8178E70F-624D-6F55-82DE-09E32C21E13D}"/>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 name="Line 74">
            <a:extLst>
              <a:ext uri="{FF2B5EF4-FFF2-40B4-BE49-F238E27FC236}">
                <a16:creationId xmlns:a16="http://schemas.microsoft.com/office/drawing/2014/main" id="{414D285A-C9C8-F268-5A56-495363787711}"/>
              </a:ext>
            </a:extLst>
          </p:cNvPr>
          <p:cNvSpPr>
            <a:spLocks noChangeShapeType="1"/>
          </p:cNvSpPr>
          <p:nvPr/>
        </p:nvSpPr>
        <p:spPr bwMode="auto">
          <a:xfrm>
            <a:off x="62071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3" name="Line 75">
            <a:extLst>
              <a:ext uri="{FF2B5EF4-FFF2-40B4-BE49-F238E27FC236}">
                <a16:creationId xmlns:a16="http://schemas.microsoft.com/office/drawing/2014/main" id="{47A31F56-CA4A-1C3C-D196-D25DEA53125F}"/>
              </a:ext>
            </a:extLst>
          </p:cNvPr>
          <p:cNvSpPr>
            <a:spLocks noChangeShapeType="1"/>
          </p:cNvSpPr>
          <p:nvPr/>
        </p:nvSpPr>
        <p:spPr bwMode="auto">
          <a:xfrm>
            <a:off x="3916363"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4" name="Line 76">
            <a:extLst>
              <a:ext uri="{FF2B5EF4-FFF2-40B4-BE49-F238E27FC236}">
                <a16:creationId xmlns:a16="http://schemas.microsoft.com/office/drawing/2014/main" id="{8F30E86B-4FFC-D6AC-819C-D72729F5145F}"/>
              </a:ext>
            </a:extLst>
          </p:cNvPr>
          <p:cNvSpPr>
            <a:spLocks noChangeShapeType="1"/>
          </p:cNvSpPr>
          <p:nvPr/>
        </p:nvSpPr>
        <p:spPr bwMode="auto">
          <a:xfrm>
            <a:off x="80359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5" name="Line 77">
            <a:extLst>
              <a:ext uri="{FF2B5EF4-FFF2-40B4-BE49-F238E27FC236}">
                <a16:creationId xmlns:a16="http://schemas.microsoft.com/office/drawing/2014/main" id="{A1223E0C-6965-40E7-0DD2-68DDD9274A6D}"/>
              </a:ext>
            </a:extLst>
          </p:cNvPr>
          <p:cNvSpPr>
            <a:spLocks noChangeShapeType="1"/>
          </p:cNvSpPr>
          <p:nvPr/>
        </p:nvSpPr>
        <p:spPr bwMode="auto">
          <a:xfrm>
            <a:off x="71215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6" name="Line 78">
            <a:extLst>
              <a:ext uri="{FF2B5EF4-FFF2-40B4-BE49-F238E27FC236}">
                <a16:creationId xmlns:a16="http://schemas.microsoft.com/office/drawing/2014/main" id="{616A506E-02F4-EECB-3FDF-17876D0D2579}"/>
              </a:ext>
            </a:extLst>
          </p:cNvPr>
          <p:cNvSpPr>
            <a:spLocks noChangeShapeType="1"/>
          </p:cNvSpPr>
          <p:nvPr/>
        </p:nvSpPr>
        <p:spPr bwMode="auto">
          <a:xfrm>
            <a:off x="3905251" y="4114800"/>
            <a:ext cx="2308225"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 name="Line 79">
            <a:extLst>
              <a:ext uri="{FF2B5EF4-FFF2-40B4-BE49-F238E27FC236}">
                <a16:creationId xmlns:a16="http://schemas.microsoft.com/office/drawing/2014/main" id="{40F1D86F-6127-A025-011D-4653606BE7E1}"/>
              </a:ext>
            </a:extLst>
          </p:cNvPr>
          <p:cNvSpPr>
            <a:spLocks noChangeShapeType="1"/>
          </p:cNvSpPr>
          <p:nvPr/>
        </p:nvSpPr>
        <p:spPr bwMode="auto">
          <a:xfrm>
            <a:off x="7100889" y="4106863"/>
            <a:ext cx="94138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8" name="Line 80">
            <a:extLst>
              <a:ext uri="{FF2B5EF4-FFF2-40B4-BE49-F238E27FC236}">
                <a16:creationId xmlns:a16="http://schemas.microsoft.com/office/drawing/2014/main" id="{03AFC128-6EA2-6C64-1B6B-6B5AAAA0B27C}"/>
              </a:ext>
            </a:extLst>
          </p:cNvPr>
          <p:cNvSpPr>
            <a:spLocks noChangeShapeType="1"/>
          </p:cNvSpPr>
          <p:nvPr/>
        </p:nvSpPr>
        <p:spPr bwMode="auto">
          <a:xfrm>
            <a:off x="4373563"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9" name="Line 81">
            <a:extLst>
              <a:ext uri="{FF2B5EF4-FFF2-40B4-BE49-F238E27FC236}">
                <a16:creationId xmlns:a16="http://schemas.microsoft.com/office/drawing/2014/main" id="{377151DD-AA0F-318C-971B-AAA654F6DF38}"/>
              </a:ext>
            </a:extLst>
          </p:cNvPr>
          <p:cNvSpPr>
            <a:spLocks noChangeShapeType="1"/>
          </p:cNvSpPr>
          <p:nvPr/>
        </p:nvSpPr>
        <p:spPr bwMode="auto">
          <a:xfrm>
            <a:off x="5291138"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0" name="Line 82">
            <a:extLst>
              <a:ext uri="{FF2B5EF4-FFF2-40B4-BE49-F238E27FC236}">
                <a16:creationId xmlns:a16="http://schemas.microsoft.com/office/drawing/2014/main" id="{D8DED227-A21D-5949-8E46-270B3F875974}"/>
              </a:ext>
            </a:extLst>
          </p:cNvPr>
          <p:cNvSpPr>
            <a:spLocks noChangeShapeType="1"/>
          </p:cNvSpPr>
          <p:nvPr/>
        </p:nvSpPr>
        <p:spPr bwMode="auto">
          <a:xfrm>
            <a:off x="4354514" y="3725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1" name="Line 83">
            <a:extLst>
              <a:ext uri="{FF2B5EF4-FFF2-40B4-BE49-F238E27FC236}">
                <a16:creationId xmlns:a16="http://schemas.microsoft.com/office/drawing/2014/main" id="{B6432505-727C-4C6D-2D1A-E49DE05667C4}"/>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2" name="Line 84">
            <a:extLst>
              <a:ext uri="{FF2B5EF4-FFF2-40B4-BE49-F238E27FC236}">
                <a16:creationId xmlns:a16="http://schemas.microsoft.com/office/drawing/2014/main" id="{F2B392C4-73A0-5550-5445-1F8661C5E9D3}"/>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3" name="Line 85">
            <a:extLst>
              <a:ext uri="{FF2B5EF4-FFF2-40B4-BE49-F238E27FC236}">
                <a16:creationId xmlns:a16="http://schemas.microsoft.com/office/drawing/2014/main" id="{31F34F89-4BE9-A30A-15BF-D0AC25C7CD2C}"/>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4" name="Line 86">
            <a:extLst>
              <a:ext uri="{FF2B5EF4-FFF2-40B4-BE49-F238E27FC236}">
                <a16:creationId xmlns:a16="http://schemas.microsoft.com/office/drawing/2014/main" id="{557F4DD6-8801-28E7-5481-333DAF9DE25A}"/>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5" name="Line 87">
            <a:extLst>
              <a:ext uri="{FF2B5EF4-FFF2-40B4-BE49-F238E27FC236}">
                <a16:creationId xmlns:a16="http://schemas.microsoft.com/office/drawing/2014/main" id="{7B722679-FC82-0E76-167A-E9EACD4CE485}"/>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6" name="Text Box 88">
            <a:extLst>
              <a:ext uri="{FF2B5EF4-FFF2-40B4-BE49-F238E27FC236}">
                <a16:creationId xmlns:a16="http://schemas.microsoft.com/office/drawing/2014/main" id="{B8A207F2-FD40-CAD2-E9AD-E0A93A690AB8}"/>
              </a:ext>
            </a:extLst>
          </p:cNvPr>
          <p:cNvSpPr txBox="1">
            <a:spLocks noChangeArrowheads="1"/>
          </p:cNvSpPr>
          <p:nvPr/>
        </p:nvSpPr>
        <p:spPr bwMode="auto">
          <a:xfrm>
            <a:off x="3452814" y="23891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67" name="Text Box 89">
            <a:extLst>
              <a:ext uri="{FF2B5EF4-FFF2-40B4-BE49-F238E27FC236}">
                <a16:creationId xmlns:a16="http://schemas.microsoft.com/office/drawing/2014/main" id="{9838232D-94A3-E634-6A0D-E65DE2339CAF}"/>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68" name="Text Box 90">
            <a:extLst>
              <a:ext uri="{FF2B5EF4-FFF2-40B4-BE49-F238E27FC236}">
                <a16:creationId xmlns:a16="http://schemas.microsoft.com/office/drawing/2014/main" id="{7A774717-BD1F-E337-3764-1CD926DBE5A4}"/>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69" name="Text Box 91">
            <a:extLst>
              <a:ext uri="{FF2B5EF4-FFF2-40B4-BE49-F238E27FC236}">
                <a16:creationId xmlns:a16="http://schemas.microsoft.com/office/drawing/2014/main" id="{4CD72548-D81E-4187-CBA0-639B12F52C90}"/>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70" name="Text Box 92">
            <a:extLst>
              <a:ext uri="{FF2B5EF4-FFF2-40B4-BE49-F238E27FC236}">
                <a16:creationId xmlns:a16="http://schemas.microsoft.com/office/drawing/2014/main" id="{7C91C950-9D2A-BB65-C902-922BB489668E}"/>
              </a:ext>
            </a:extLst>
          </p:cNvPr>
          <p:cNvSpPr txBox="1">
            <a:spLocks noChangeArrowheads="1"/>
          </p:cNvSpPr>
          <p:nvPr/>
        </p:nvSpPr>
        <p:spPr bwMode="auto">
          <a:xfrm>
            <a:off x="2220914" y="3916363"/>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5</a:t>
            </a:r>
            <a:endParaRPr lang="en-US" altLang="zh-CN">
              <a:ea typeface="ＭＳ Ｐゴシック" panose="020B0600070205080204" pitchFamily="34" charset="-128"/>
            </a:endParaRPr>
          </a:p>
        </p:txBody>
      </p:sp>
      <p:sp>
        <p:nvSpPr>
          <p:cNvPr id="71" name="Text Box 94">
            <a:extLst>
              <a:ext uri="{FF2B5EF4-FFF2-40B4-BE49-F238E27FC236}">
                <a16:creationId xmlns:a16="http://schemas.microsoft.com/office/drawing/2014/main" id="{A3659963-1E02-C532-BA2C-7498F36AE80F}"/>
              </a:ext>
            </a:extLst>
          </p:cNvPr>
          <p:cNvSpPr txBox="1">
            <a:spLocks noChangeArrowheads="1"/>
          </p:cNvSpPr>
          <p:nvPr/>
        </p:nvSpPr>
        <p:spPr bwMode="auto">
          <a:xfrm>
            <a:off x="2374901" y="5564189"/>
            <a:ext cx="1599733" cy="365133"/>
          </a:xfrm>
          <a:prstGeom prst="rect">
            <a:avLst/>
          </a:prstGeom>
          <a:solidFill>
            <a:srgbClr val="EDD1D1"/>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742950" indent="-285750" defTabSz="871538">
              <a:spcBef>
                <a:spcPct val="0"/>
              </a:spcBef>
              <a:defRPr>
                <a:solidFill>
                  <a:schemeClr val="tx1"/>
                </a:solidFill>
                <a:latin typeface="Arial" panose="020B0604020202020204" pitchFamily="34" charset="0"/>
              </a:defRPr>
            </a:lvl2pPr>
            <a:lvl3pPr marL="1143000" indent="-228600" defTabSz="871538">
              <a:spcBef>
                <a:spcPct val="0"/>
              </a:spcBef>
              <a:defRPr>
                <a:solidFill>
                  <a:schemeClr val="tx1"/>
                </a:solidFill>
                <a:latin typeface="Arial" panose="020B0604020202020204" pitchFamily="34" charset="0"/>
              </a:defRPr>
            </a:lvl3pPr>
            <a:lvl4pPr marL="1600200" indent="-228600" defTabSz="871538">
              <a:spcBef>
                <a:spcPct val="0"/>
              </a:spcBef>
              <a:defRPr>
                <a:solidFill>
                  <a:schemeClr val="tx1"/>
                </a:solidFill>
                <a:latin typeface="Arial" panose="020B0604020202020204" pitchFamily="34" charset="0"/>
              </a:defRPr>
            </a:lvl4pPr>
            <a:lvl5pPr marL="2057400" indent="-228600" defTabSz="871538">
              <a:spcBef>
                <a:spcPct val="0"/>
              </a:spcBef>
              <a:defRPr>
                <a:solidFill>
                  <a:schemeClr val="tx1"/>
                </a:solidFill>
                <a:latin typeface="Arial" panose="020B0604020202020204" pitchFamily="34" charset="0"/>
              </a:defRPr>
            </a:lvl5pPr>
            <a:lvl6pPr marL="2514600" indent="-228600" defTabSz="871538" fontAlgn="base">
              <a:spcBef>
                <a:spcPct val="0"/>
              </a:spcBef>
              <a:spcAft>
                <a:spcPct val="0"/>
              </a:spcAft>
              <a:defRPr>
                <a:solidFill>
                  <a:schemeClr val="tx1"/>
                </a:solidFill>
                <a:latin typeface="Arial" panose="020B0604020202020204" pitchFamily="34" charset="0"/>
              </a:defRPr>
            </a:lvl6pPr>
            <a:lvl7pPr marL="2971800" indent="-228600" defTabSz="871538" fontAlgn="base">
              <a:spcBef>
                <a:spcPct val="0"/>
              </a:spcBef>
              <a:spcAft>
                <a:spcPct val="0"/>
              </a:spcAft>
              <a:defRPr>
                <a:solidFill>
                  <a:schemeClr val="tx1"/>
                </a:solidFill>
                <a:latin typeface="Arial" panose="020B0604020202020204" pitchFamily="34" charset="0"/>
              </a:defRPr>
            </a:lvl7pPr>
            <a:lvl8pPr marL="3429000" indent="-228600" defTabSz="871538" fontAlgn="base">
              <a:spcBef>
                <a:spcPct val="0"/>
              </a:spcBef>
              <a:spcAft>
                <a:spcPct val="0"/>
              </a:spcAft>
              <a:defRPr>
                <a:solidFill>
                  <a:schemeClr val="tx1"/>
                </a:solidFill>
                <a:latin typeface="Arial" panose="020B0604020202020204" pitchFamily="34" charset="0"/>
              </a:defRPr>
            </a:lvl8pPr>
            <a:lvl9pPr marL="3886200" indent="-22860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Routing result</a:t>
            </a:r>
            <a:endParaRPr lang="en-US" altLang="zh-CN">
              <a:ea typeface="ＭＳ Ｐゴシック" panose="020B0600070205080204" pitchFamily="34" charset="-128"/>
            </a:endParaRPr>
          </a:p>
        </p:txBody>
      </p:sp>
      <p:grpSp>
        <p:nvGrpSpPr>
          <p:cNvPr id="72" name="Group 121">
            <a:extLst>
              <a:ext uri="{FF2B5EF4-FFF2-40B4-BE49-F238E27FC236}">
                <a16:creationId xmlns:a16="http://schemas.microsoft.com/office/drawing/2014/main" id="{63C83E76-4CF1-55B1-5FB2-24D689D6307B}"/>
              </a:ext>
            </a:extLst>
          </p:cNvPr>
          <p:cNvGrpSpPr>
            <a:grpSpLocks/>
          </p:cNvGrpSpPr>
          <p:nvPr/>
        </p:nvGrpSpPr>
        <p:grpSpPr bwMode="auto">
          <a:xfrm>
            <a:off x="3924300" y="2224088"/>
            <a:ext cx="5030788" cy="0"/>
            <a:chOff x="459" y="725"/>
            <a:chExt cx="2993" cy="0"/>
          </a:xfrm>
        </p:grpSpPr>
        <p:sp>
          <p:nvSpPr>
            <p:cNvPr id="73" name="Line 122">
              <a:extLst>
                <a:ext uri="{FF2B5EF4-FFF2-40B4-BE49-F238E27FC236}">
                  <a16:creationId xmlns:a16="http://schemas.microsoft.com/office/drawing/2014/main" id="{F7DC623F-19D7-7ED6-DE1C-87EB12BF99EE}"/>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4" name="Line 123">
              <a:extLst>
                <a:ext uri="{FF2B5EF4-FFF2-40B4-BE49-F238E27FC236}">
                  <a16:creationId xmlns:a16="http://schemas.microsoft.com/office/drawing/2014/main" id="{A39CB809-24FD-77DC-95B2-DF4BFDBAAB51}"/>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5" name="Line 124">
              <a:extLst>
                <a:ext uri="{FF2B5EF4-FFF2-40B4-BE49-F238E27FC236}">
                  <a16:creationId xmlns:a16="http://schemas.microsoft.com/office/drawing/2014/main" id="{54765D44-CBDA-BFB0-DB6C-5B1A018AE4D5}"/>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6" name="Line 125">
              <a:extLst>
                <a:ext uri="{FF2B5EF4-FFF2-40B4-BE49-F238E27FC236}">
                  <a16:creationId xmlns:a16="http://schemas.microsoft.com/office/drawing/2014/main" id="{D9DBA371-6990-39E0-ABB7-B0CB2D23E176}"/>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7" name="Line 126">
              <a:extLst>
                <a:ext uri="{FF2B5EF4-FFF2-40B4-BE49-F238E27FC236}">
                  <a16:creationId xmlns:a16="http://schemas.microsoft.com/office/drawing/2014/main" id="{413FF10F-3AD9-2FB7-EC83-846E54F3274B}"/>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8" name="Line 127">
              <a:extLst>
                <a:ext uri="{FF2B5EF4-FFF2-40B4-BE49-F238E27FC236}">
                  <a16:creationId xmlns:a16="http://schemas.microsoft.com/office/drawing/2014/main" id="{D5DC76A4-8B19-DE07-118C-C6DEFEDEBFF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9" name="Line 128">
              <a:extLst>
                <a:ext uri="{FF2B5EF4-FFF2-40B4-BE49-F238E27FC236}">
                  <a16:creationId xmlns:a16="http://schemas.microsoft.com/office/drawing/2014/main" id="{66E8B2E1-978A-7A5E-5D06-79D1953A6FEC}"/>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0" name="Line 129">
              <a:extLst>
                <a:ext uri="{FF2B5EF4-FFF2-40B4-BE49-F238E27FC236}">
                  <a16:creationId xmlns:a16="http://schemas.microsoft.com/office/drawing/2014/main" id="{9270D73D-2F2F-F2E1-2A91-918D61C66C23}"/>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1" name="Line 130">
              <a:extLst>
                <a:ext uri="{FF2B5EF4-FFF2-40B4-BE49-F238E27FC236}">
                  <a16:creationId xmlns:a16="http://schemas.microsoft.com/office/drawing/2014/main" id="{BCC09A50-9FA2-69B1-E5A7-147530A5A0D6}"/>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2" name="Line 131">
              <a:extLst>
                <a:ext uri="{FF2B5EF4-FFF2-40B4-BE49-F238E27FC236}">
                  <a16:creationId xmlns:a16="http://schemas.microsoft.com/office/drawing/2014/main" id="{4CC1CC8D-2097-0493-AB22-4F4654D3859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3" name="Line 132">
              <a:extLst>
                <a:ext uri="{FF2B5EF4-FFF2-40B4-BE49-F238E27FC236}">
                  <a16:creationId xmlns:a16="http://schemas.microsoft.com/office/drawing/2014/main" id="{B1DE2305-2BEE-FFAC-C2A6-23212285BE2E}"/>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84" name="Text Box 133">
            <a:extLst>
              <a:ext uri="{FF2B5EF4-FFF2-40B4-BE49-F238E27FC236}">
                <a16:creationId xmlns:a16="http://schemas.microsoft.com/office/drawing/2014/main" id="{72B08189-D64F-4A21-B79E-C75BA63467EC}"/>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85" name="Text Box 134">
            <a:extLst>
              <a:ext uri="{FF2B5EF4-FFF2-40B4-BE49-F238E27FC236}">
                <a16:creationId xmlns:a16="http://schemas.microsoft.com/office/drawing/2014/main" id="{90CD2898-470E-E54E-F95D-750366F9E70D}"/>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6" name="Text Box 135">
            <a:extLst>
              <a:ext uri="{FF2B5EF4-FFF2-40B4-BE49-F238E27FC236}">
                <a16:creationId xmlns:a16="http://schemas.microsoft.com/office/drawing/2014/main" id="{DBC8A982-2F3F-2C55-00C3-FF242D854E88}"/>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7" name="Text Box 136">
            <a:extLst>
              <a:ext uri="{FF2B5EF4-FFF2-40B4-BE49-F238E27FC236}">
                <a16:creationId xmlns:a16="http://schemas.microsoft.com/office/drawing/2014/main" id="{B0307854-22F6-ED6B-67E4-2BDDAA72B204}"/>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88" name="Text Box 137">
            <a:extLst>
              <a:ext uri="{FF2B5EF4-FFF2-40B4-BE49-F238E27FC236}">
                <a16:creationId xmlns:a16="http://schemas.microsoft.com/office/drawing/2014/main" id="{2159C60B-D0C8-A833-CF3A-798C5B4F0CA0}"/>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9" name="Text Box 138">
            <a:extLst>
              <a:ext uri="{FF2B5EF4-FFF2-40B4-BE49-F238E27FC236}">
                <a16:creationId xmlns:a16="http://schemas.microsoft.com/office/drawing/2014/main" id="{BC370508-6279-EE41-ED19-B26C359D1152}"/>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90" name="Text Box 139">
            <a:extLst>
              <a:ext uri="{FF2B5EF4-FFF2-40B4-BE49-F238E27FC236}">
                <a16:creationId xmlns:a16="http://schemas.microsoft.com/office/drawing/2014/main" id="{5982D155-7591-B58B-B845-DE637B9A9CD5}"/>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91" name="Text Box 140">
            <a:extLst>
              <a:ext uri="{FF2B5EF4-FFF2-40B4-BE49-F238E27FC236}">
                <a16:creationId xmlns:a16="http://schemas.microsoft.com/office/drawing/2014/main" id="{B0674C04-058E-DBF0-95D1-19A11306C28A}"/>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92" name="Text Box 141">
            <a:extLst>
              <a:ext uri="{FF2B5EF4-FFF2-40B4-BE49-F238E27FC236}">
                <a16:creationId xmlns:a16="http://schemas.microsoft.com/office/drawing/2014/main" id="{BFA0ECDD-8916-DD90-DE3B-1795A79AE377}"/>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93" name="Text Box 142">
            <a:extLst>
              <a:ext uri="{FF2B5EF4-FFF2-40B4-BE49-F238E27FC236}">
                <a16:creationId xmlns:a16="http://schemas.microsoft.com/office/drawing/2014/main" id="{7E985869-E0B0-2A0D-B8A6-330B5554D2D9}"/>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94" name="Text Box 143">
            <a:extLst>
              <a:ext uri="{FF2B5EF4-FFF2-40B4-BE49-F238E27FC236}">
                <a16:creationId xmlns:a16="http://schemas.microsoft.com/office/drawing/2014/main" id="{107FCB17-6B5F-20AA-9EE3-0B4C8FA81CCB}"/>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95" name="Text Box 144">
            <a:extLst>
              <a:ext uri="{FF2B5EF4-FFF2-40B4-BE49-F238E27FC236}">
                <a16:creationId xmlns:a16="http://schemas.microsoft.com/office/drawing/2014/main" id="{B9D49248-7216-43F9-4606-CC5B3AB1E54B}"/>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266720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par>
                                <p:cTn id="8" presetID="9" presetClass="entr" presetSubtype="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dissolve">
                                      <p:cBhvr>
                                        <p:cTn id="10" dur="500"/>
                                        <p:tgtEl>
                                          <p:spTgt spid="55"/>
                                        </p:tgtEl>
                                      </p:cBhvr>
                                    </p:animEffect>
                                  </p:childTnLst>
                                </p:cTn>
                              </p:par>
                              <p:par>
                                <p:cTn id="11" presetID="9" presetClass="entr" presetSubtype="0" fill="hold" nodeType="withEffect">
                                  <p:stCondLst>
                                    <p:cond delay="0"/>
                                  </p:stCondLst>
                                  <p:childTnLst>
                                    <p:set>
                                      <p:cBhvr>
                                        <p:cTn id="12" dur="1" fill="hold">
                                          <p:stCondLst>
                                            <p:cond delay="0"/>
                                          </p:stCondLst>
                                        </p:cTn>
                                        <p:tgtEl>
                                          <p:spTgt spid="57"/>
                                        </p:tgtEl>
                                        <p:attrNameLst>
                                          <p:attrName>style.visibility</p:attrName>
                                        </p:attrNameLst>
                                      </p:cBhvr>
                                      <p:to>
                                        <p:strVal val="visible"/>
                                      </p:to>
                                    </p:set>
                                    <p:animEffect transition="in" filter="dissolve">
                                      <p:cBhvr>
                                        <p:cTn id="13" dur="500"/>
                                        <p:tgtEl>
                                          <p:spTgt spid="57"/>
                                        </p:tgtEl>
                                      </p:cBhvr>
                                    </p:animEffect>
                                  </p:childTnLst>
                                </p:cTn>
                              </p:par>
                              <p:par>
                                <p:cTn id="14" presetID="9"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dissolve">
                                      <p:cBhvr>
                                        <p:cTn id="16" dur="500"/>
                                        <p:tgtEl>
                                          <p:spTgt spid="52"/>
                                        </p:tgtEl>
                                      </p:cBhvr>
                                    </p:animEffect>
                                  </p:childTnLst>
                                </p:cTn>
                              </p:par>
                              <p:par>
                                <p:cTn id="17" presetID="9"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dissolve">
                                      <p:cBhvr>
                                        <p:cTn id="19" dur="500"/>
                                        <p:tgtEl>
                                          <p:spTgt spid="53"/>
                                        </p:tgtEl>
                                      </p:cBhvr>
                                    </p:animEffect>
                                  </p:childTnLst>
                                </p:cTn>
                              </p:par>
                              <p:par>
                                <p:cTn id="20" presetID="9" presetClass="entr" presetSubtype="0" fill="hold"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dissolve">
                                      <p:cBhvr>
                                        <p:cTn id="2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DA6F7-10CB-F5DB-ABA9-C9310F65C374}"/>
              </a:ext>
            </a:extLst>
          </p:cNvPr>
          <p:cNvSpPr>
            <a:spLocks noGrp="1"/>
          </p:cNvSpPr>
          <p:nvPr>
            <p:ph type="title"/>
          </p:nvPr>
        </p:nvSpPr>
        <p:spPr/>
        <p:txBody>
          <a:bodyPr>
            <a:normAutofit/>
          </a:bodyPr>
          <a:lstStyle/>
          <a:p>
            <a:r>
              <a:rPr lang="en-US" dirty="0"/>
              <a:t>Recap: Global and Detailed Routing</a:t>
            </a:r>
          </a:p>
        </p:txBody>
      </p:sp>
      <p:sp>
        <p:nvSpPr>
          <p:cNvPr id="3" name="Rectangle 79">
            <a:extLst>
              <a:ext uri="{FF2B5EF4-FFF2-40B4-BE49-F238E27FC236}">
                <a16:creationId xmlns:a16="http://schemas.microsoft.com/office/drawing/2014/main" id="{A9EA6201-D02C-F9C4-72C7-4E470BA791C8}"/>
              </a:ext>
            </a:extLst>
          </p:cNvPr>
          <p:cNvSpPr>
            <a:spLocks noChangeArrowheads="1"/>
          </p:cNvSpPr>
          <p:nvPr/>
        </p:nvSpPr>
        <p:spPr bwMode="auto">
          <a:xfrm>
            <a:off x="2325915" y="2132013"/>
            <a:ext cx="3182938" cy="2947987"/>
          </a:xfrm>
          <a:prstGeom prst="rect">
            <a:avLst/>
          </a:prstGeom>
          <a:solidFill>
            <a:srgbClr val="EAEAEA"/>
          </a:solidFill>
          <a:ln w="9525">
            <a:solidFill>
              <a:srgbClr val="96969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80">
            <a:extLst>
              <a:ext uri="{FF2B5EF4-FFF2-40B4-BE49-F238E27FC236}">
                <a16:creationId xmlns:a16="http://schemas.microsoft.com/office/drawing/2014/main" id="{59B42190-143D-9599-10FF-002074C15B49}"/>
              </a:ext>
            </a:extLst>
          </p:cNvPr>
          <p:cNvSpPr>
            <a:spLocks noChangeArrowheads="1"/>
          </p:cNvSpPr>
          <p:nvPr/>
        </p:nvSpPr>
        <p:spPr bwMode="auto">
          <a:xfrm rot="16200000">
            <a:off x="4236472" y="3937794"/>
            <a:ext cx="595312" cy="1085850"/>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Rectangle 81">
            <a:extLst>
              <a:ext uri="{FF2B5EF4-FFF2-40B4-BE49-F238E27FC236}">
                <a16:creationId xmlns:a16="http://schemas.microsoft.com/office/drawing/2014/main" id="{FF8B6DAE-6DBA-D491-3B83-AD7EFD365541}"/>
              </a:ext>
            </a:extLst>
          </p:cNvPr>
          <p:cNvSpPr>
            <a:spLocks noChangeArrowheads="1"/>
          </p:cNvSpPr>
          <p:nvPr/>
        </p:nvSpPr>
        <p:spPr bwMode="auto">
          <a:xfrm>
            <a:off x="2984728" y="3798888"/>
            <a:ext cx="660400" cy="871537"/>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82">
            <a:extLst>
              <a:ext uri="{FF2B5EF4-FFF2-40B4-BE49-F238E27FC236}">
                <a16:creationId xmlns:a16="http://schemas.microsoft.com/office/drawing/2014/main" id="{999D3766-CA7F-C85D-E398-E2EE386FD876}"/>
              </a:ext>
            </a:extLst>
          </p:cNvPr>
          <p:cNvSpPr>
            <a:spLocks noChangeArrowheads="1"/>
          </p:cNvSpPr>
          <p:nvPr/>
        </p:nvSpPr>
        <p:spPr bwMode="auto">
          <a:xfrm flipH="1">
            <a:off x="2322740" y="2132013"/>
            <a:ext cx="3186113" cy="294798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Rectangle 83">
            <a:extLst>
              <a:ext uri="{FF2B5EF4-FFF2-40B4-BE49-F238E27FC236}">
                <a16:creationId xmlns:a16="http://schemas.microsoft.com/office/drawing/2014/main" id="{61DEE90E-22DD-51AA-FEB6-766051128A01}"/>
              </a:ext>
            </a:extLst>
          </p:cNvPr>
          <p:cNvSpPr>
            <a:spLocks noChangeArrowheads="1"/>
          </p:cNvSpPr>
          <p:nvPr/>
        </p:nvSpPr>
        <p:spPr bwMode="auto">
          <a:xfrm>
            <a:off x="2818040" y="2565400"/>
            <a:ext cx="660400" cy="871538"/>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84">
            <a:extLst>
              <a:ext uri="{FF2B5EF4-FFF2-40B4-BE49-F238E27FC236}">
                <a16:creationId xmlns:a16="http://schemas.microsoft.com/office/drawing/2014/main" id="{F311B076-CDD8-4F70-994D-F4A276432858}"/>
              </a:ext>
            </a:extLst>
          </p:cNvPr>
          <p:cNvSpPr>
            <a:spLocks noChangeArrowheads="1"/>
          </p:cNvSpPr>
          <p:nvPr/>
        </p:nvSpPr>
        <p:spPr bwMode="auto">
          <a:xfrm rot="16200000">
            <a:off x="4234090" y="2676525"/>
            <a:ext cx="785813" cy="1109663"/>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85">
            <a:extLst>
              <a:ext uri="{FF2B5EF4-FFF2-40B4-BE49-F238E27FC236}">
                <a16:creationId xmlns:a16="http://schemas.microsoft.com/office/drawing/2014/main" id="{ACEB73C0-4DF2-7234-EE82-6E9AB56805A4}"/>
              </a:ext>
            </a:extLst>
          </p:cNvPr>
          <p:cNvSpPr>
            <a:spLocks noChangeShapeType="1"/>
          </p:cNvSpPr>
          <p:nvPr/>
        </p:nvSpPr>
        <p:spPr bwMode="auto">
          <a:xfrm>
            <a:off x="4078515" y="2135188"/>
            <a:ext cx="0" cy="2047875"/>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86">
            <a:extLst>
              <a:ext uri="{FF2B5EF4-FFF2-40B4-BE49-F238E27FC236}">
                <a16:creationId xmlns:a16="http://schemas.microsoft.com/office/drawing/2014/main" id="{BEC4533C-CFF0-228F-FBBC-DF57F1BD5515}"/>
              </a:ext>
            </a:extLst>
          </p:cNvPr>
          <p:cNvSpPr>
            <a:spLocks noChangeShapeType="1"/>
          </p:cNvSpPr>
          <p:nvPr/>
        </p:nvSpPr>
        <p:spPr bwMode="auto">
          <a:xfrm>
            <a:off x="2335440" y="2568575"/>
            <a:ext cx="316230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87">
            <a:extLst>
              <a:ext uri="{FF2B5EF4-FFF2-40B4-BE49-F238E27FC236}">
                <a16:creationId xmlns:a16="http://schemas.microsoft.com/office/drawing/2014/main" id="{AFACF961-74F1-D5B8-F4B5-E828900DBF51}"/>
              </a:ext>
            </a:extLst>
          </p:cNvPr>
          <p:cNvSpPr>
            <a:spLocks noChangeShapeType="1"/>
          </p:cNvSpPr>
          <p:nvPr/>
        </p:nvSpPr>
        <p:spPr bwMode="auto">
          <a:xfrm>
            <a:off x="2816453" y="2139950"/>
            <a:ext cx="0" cy="29337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88">
            <a:extLst>
              <a:ext uri="{FF2B5EF4-FFF2-40B4-BE49-F238E27FC236}">
                <a16:creationId xmlns:a16="http://schemas.microsoft.com/office/drawing/2014/main" id="{8BA8E8BD-30FF-781D-05FB-7ED504C3635E}"/>
              </a:ext>
            </a:extLst>
          </p:cNvPr>
          <p:cNvSpPr>
            <a:spLocks noChangeShapeType="1"/>
          </p:cNvSpPr>
          <p:nvPr/>
        </p:nvSpPr>
        <p:spPr bwMode="auto">
          <a:xfrm>
            <a:off x="2321153" y="3430588"/>
            <a:ext cx="175260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89">
            <a:extLst>
              <a:ext uri="{FF2B5EF4-FFF2-40B4-BE49-F238E27FC236}">
                <a16:creationId xmlns:a16="http://schemas.microsoft.com/office/drawing/2014/main" id="{B0CDFF73-99FA-A0D7-BD56-9EC5AA8859FF}"/>
              </a:ext>
            </a:extLst>
          </p:cNvPr>
          <p:cNvSpPr>
            <a:spLocks noChangeShapeType="1"/>
          </p:cNvSpPr>
          <p:nvPr/>
        </p:nvSpPr>
        <p:spPr bwMode="auto">
          <a:xfrm>
            <a:off x="3483203" y="2139950"/>
            <a:ext cx="0" cy="165735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90">
            <a:extLst>
              <a:ext uri="{FF2B5EF4-FFF2-40B4-BE49-F238E27FC236}">
                <a16:creationId xmlns:a16="http://schemas.microsoft.com/office/drawing/2014/main" id="{C1E4D03D-21DD-506F-0D88-80642A0DF16E}"/>
              </a:ext>
            </a:extLst>
          </p:cNvPr>
          <p:cNvSpPr>
            <a:spLocks noChangeShapeType="1"/>
          </p:cNvSpPr>
          <p:nvPr/>
        </p:nvSpPr>
        <p:spPr bwMode="auto">
          <a:xfrm>
            <a:off x="2321153" y="3792538"/>
            <a:ext cx="31765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91">
            <a:extLst>
              <a:ext uri="{FF2B5EF4-FFF2-40B4-BE49-F238E27FC236}">
                <a16:creationId xmlns:a16="http://schemas.microsoft.com/office/drawing/2014/main" id="{C4AAC3E9-032F-689A-9EA4-4DF7F3308050}"/>
              </a:ext>
            </a:extLst>
          </p:cNvPr>
          <p:cNvSpPr>
            <a:spLocks noChangeShapeType="1"/>
          </p:cNvSpPr>
          <p:nvPr/>
        </p:nvSpPr>
        <p:spPr bwMode="auto">
          <a:xfrm>
            <a:off x="2983140" y="3430588"/>
            <a:ext cx="0" cy="16383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92">
            <a:extLst>
              <a:ext uri="{FF2B5EF4-FFF2-40B4-BE49-F238E27FC236}">
                <a16:creationId xmlns:a16="http://schemas.microsoft.com/office/drawing/2014/main" id="{763FBD5A-F0CF-7E42-E3F9-B742C8970CFA}"/>
              </a:ext>
            </a:extLst>
          </p:cNvPr>
          <p:cNvSpPr>
            <a:spLocks noChangeShapeType="1"/>
          </p:cNvSpPr>
          <p:nvPr/>
        </p:nvSpPr>
        <p:spPr bwMode="auto">
          <a:xfrm>
            <a:off x="2321153" y="4668838"/>
            <a:ext cx="167163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93">
            <a:extLst>
              <a:ext uri="{FF2B5EF4-FFF2-40B4-BE49-F238E27FC236}">
                <a16:creationId xmlns:a16="http://schemas.microsoft.com/office/drawing/2014/main" id="{49F53A5A-A887-6C17-78CF-5A20FB228582}"/>
              </a:ext>
            </a:extLst>
          </p:cNvPr>
          <p:cNvSpPr>
            <a:spLocks noChangeShapeType="1"/>
          </p:cNvSpPr>
          <p:nvPr/>
        </p:nvSpPr>
        <p:spPr bwMode="auto">
          <a:xfrm>
            <a:off x="3645128" y="2130425"/>
            <a:ext cx="0" cy="2938463"/>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94">
            <a:extLst>
              <a:ext uri="{FF2B5EF4-FFF2-40B4-BE49-F238E27FC236}">
                <a16:creationId xmlns:a16="http://schemas.microsoft.com/office/drawing/2014/main" id="{128C77F1-C0F5-D0DD-A0A5-35D91922B6A1}"/>
              </a:ext>
            </a:extLst>
          </p:cNvPr>
          <p:cNvSpPr>
            <a:spLocks noChangeShapeType="1"/>
          </p:cNvSpPr>
          <p:nvPr/>
        </p:nvSpPr>
        <p:spPr bwMode="auto">
          <a:xfrm>
            <a:off x="3478440" y="2844800"/>
            <a:ext cx="2024063"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95">
            <a:extLst>
              <a:ext uri="{FF2B5EF4-FFF2-40B4-BE49-F238E27FC236}">
                <a16:creationId xmlns:a16="http://schemas.microsoft.com/office/drawing/2014/main" id="{2AACF3E3-6954-2AC3-FFA5-01B01D5709C8}"/>
              </a:ext>
            </a:extLst>
          </p:cNvPr>
          <p:cNvSpPr>
            <a:spLocks noChangeShapeType="1"/>
          </p:cNvSpPr>
          <p:nvPr/>
        </p:nvSpPr>
        <p:spPr bwMode="auto">
          <a:xfrm>
            <a:off x="2325915" y="3630613"/>
            <a:ext cx="318135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96">
            <a:extLst>
              <a:ext uri="{FF2B5EF4-FFF2-40B4-BE49-F238E27FC236}">
                <a16:creationId xmlns:a16="http://schemas.microsoft.com/office/drawing/2014/main" id="{237B94E1-78E4-BA7A-A1E4-66F19B2964DB}"/>
              </a:ext>
            </a:extLst>
          </p:cNvPr>
          <p:cNvSpPr>
            <a:spLocks noChangeShapeType="1"/>
          </p:cNvSpPr>
          <p:nvPr/>
        </p:nvSpPr>
        <p:spPr bwMode="auto">
          <a:xfrm>
            <a:off x="3645128" y="4183063"/>
            <a:ext cx="1857375"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97">
            <a:extLst>
              <a:ext uri="{FF2B5EF4-FFF2-40B4-BE49-F238E27FC236}">
                <a16:creationId xmlns:a16="http://schemas.microsoft.com/office/drawing/2014/main" id="{5FFDC50E-B269-1DAB-4D45-A98F9C1F970B}"/>
              </a:ext>
            </a:extLst>
          </p:cNvPr>
          <p:cNvSpPr>
            <a:spLocks noChangeShapeType="1"/>
          </p:cNvSpPr>
          <p:nvPr/>
        </p:nvSpPr>
        <p:spPr bwMode="auto">
          <a:xfrm>
            <a:off x="3992790" y="4183063"/>
            <a:ext cx="0" cy="890587"/>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98">
            <a:extLst>
              <a:ext uri="{FF2B5EF4-FFF2-40B4-BE49-F238E27FC236}">
                <a16:creationId xmlns:a16="http://schemas.microsoft.com/office/drawing/2014/main" id="{FDB67872-3F87-1B1E-62AD-F20DE27E369D}"/>
              </a:ext>
            </a:extLst>
          </p:cNvPr>
          <p:cNvSpPr>
            <a:spLocks noChangeArrowheads="1"/>
          </p:cNvSpPr>
          <p:nvPr/>
        </p:nvSpPr>
        <p:spPr bwMode="auto">
          <a:xfrm>
            <a:off x="2816453" y="272097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26" name="Group 99">
            <a:extLst>
              <a:ext uri="{FF2B5EF4-FFF2-40B4-BE49-F238E27FC236}">
                <a16:creationId xmlns:a16="http://schemas.microsoft.com/office/drawing/2014/main" id="{23745826-B1B3-E86E-FEC8-76D471A85336}"/>
              </a:ext>
            </a:extLst>
          </p:cNvPr>
          <p:cNvGrpSpPr>
            <a:grpSpLocks/>
          </p:cNvGrpSpPr>
          <p:nvPr/>
        </p:nvGrpSpPr>
        <p:grpSpPr bwMode="auto">
          <a:xfrm>
            <a:off x="2840265" y="2611438"/>
            <a:ext cx="457200" cy="388937"/>
            <a:chOff x="318" y="1866"/>
            <a:chExt cx="288" cy="245"/>
          </a:xfrm>
        </p:grpSpPr>
        <p:sp>
          <p:nvSpPr>
            <p:cNvPr id="27" name="Text Box 100">
              <a:extLst>
                <a:ext uri="{FF2B5EF4-FFF2-40B4-BE49-F238E27FC236}">
                  <a16:creationId xmlns:a16="http://schemas.microsoft.com/office/drawing/2014/main" id="{94E3BA7F-28E3-22E1-26BA-2BE1EF1ABD3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28" name="Oval 101">
              <a:extLst>
                <a:ext uri="{FF2B5EF4-FFF2-40B4-BE49-F238E27FC236}">
                  <a16:creationId xmlns:a16="http://schemas.microsoft.com/office/drawing/2014/main" id="{BF643A60-DC63-FFF8-7286-D3D2CEB15104}"/>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9" name="Group 102">
            <a:extLst>
              <a:ext uri="{FF2B5EF4-FFF2-40B4-BE49-F238E27FC236}">
                <a16:creationId xmlns:a16="http://schemas.microsoft.com/office/drawing/2014/main" id="{729C3B95-0463-86C4-C256-F1B59AFA1C80}"/>
              </a:ext>
            </a:extLst>
          </p:cNvPr>
          <p:cNvGrpSpPr>
            <a:grpSpLocks/>
          </p:cNvGrpSpPr>
          <p:nvPr/>
        </p:nvGrpSpPr>
        <p:grpSpPr bwMode="auto">
          <a:xfrm>
            <a:off x="3006953" y="3797300"/>
            <a:ext cx="457200" cy="388938"/>
            <a:chOff x="318" y="1866"/>
            <a:chExt cx="288" cy="245"/>
          </a:xfrm>
        </p:grpSpPr>
        <p:sp>
          <p:nvSpPr>
            <p:cNvPr id="30" name="Text Box 103">
              <a:extLst>
                <a:ext uri="{FF2B5EF4-FFF2-40B4-BE49-F238E27FC236}">
                  <a16:creationId xmlns:a16="http://schemas.microsoft.com/office/drawing/2014/main" id="{6CA91C4A-1F49-C6BA-160F-56E241A6448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31" name="Oval 104">
              <a:extLst>
                <a:ext uri="{FF2B5EF4-FFF2-40B4-BE49-F238E27FC236}">
                  <a16:creationId xmlns:a16="http://schemas.microsoft.com/office/drawing/2014/main" id="{7D4EFCAB-1041-4D36-DF92-5243773B085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2" name="Rectangle 105">
            <a:extLst>
              <a:ext uri="{FF2B5EF4-FFF2-40B4-BE49-F238E27FC236}">
                <a16:creationId xmlns:a16="http://schemas.microsoft.com/office/drawing/2014/main" id="{6AD92A0B-6F2B-4EA2-9FE2-9B47CF9A3085}"/>
              </a:ext>
            </a:extLst>
          </p:cNvPr>
          <p:cNvSpPr>
            <a:spLocks noChangeArrowheads="1"/>
          </p:cNvSpPr>
          <p:nvPr/>
        </p:nvSpPr>
        <p:spPr bwMode="auto">
          <a:xfrm>
            <a:off x="2983140" y="3916363"/>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33" name="Group 106">
            <a:extLst>
              <a:ext uri="{FF2B5EF4-FFF2-40B4-BE49-F238E27FC236}">
                <a16:creationId xmlns:a16="http://schemas.microsoft.com/office/drawing/2014/main" id="{039FE81D-DDCA-AA11-4200-D09764FBC746}"/>
              </a:ext>
            </a:extLst>
          </p:cNvPr>
          <p:cNvGrpSpPr>
            <a:grpSpLocks/>
          </p:cNvGrpSpPr>
          <p:nvPr/>
        </p:nvGrpSpPr>
        <p:grpSpPr bwMode="auto">
          <a:xfrm>
            <a:off x="3154590" y="4206875"/>
            <a:ext cx="457200" cy="388938"/>
            <a:chOff x="318" y="1866"/>
            <a:chExt cx="288" cy="245"/>
          </a:xfrm>
        </p:grpSpPr>
        <p:sp>
          <p:nvSpPr>
            <p:cNvPr id="34" name="Text Box 107">
              <a:extLst>
                <a:ext uri="{FF2B5EF4-FFF2-40B4-BE49-F238E27FC236}">
                  <a16:creationId xmlns:a16="http://schemas.microsoft.com/office/drawing/2014/main" id="{9CC5F0C4-AF79-03A1-3FF6-CFB648E0B34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35" name="Oval 108">
              <a:extLst>
                <a:ext uri="{FF2B5EF4-FFF2-40B4-BE49-F238E27FC236}">
                  <a16:creationId xmlns:a16="http://schemas.microsoft.com/office/drawing/2014/main" id="{8CDF068C-92C4-25F5-85A4-9DEBD91F8974}"/>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6" name="Rectangle 109">
            <a:extLst>
              <a:ext uri="{FF2B5EF4-FFF2-40B4-BE49-F238E27FC236}">
                <a16:creationId xmlns:a16="http://schemas.microsoft.com/office/drawing/2014/main" id="{F70A556E-5803-D22D-7C84-8842C6782F4C}"/>
              </a:ext>
            </a:extLst>
          </p:cNvPr>
          <p:cNvSpPr>
            <a:spLocks noChangeArrowheads="1"/>
          </p:cNvSpPr>
          <p:nvPr/>
        </p:nvSpPr>
        <p:spPr bwMode="auto">
          <a:xfrm>
            <a:off x="3597503" y="43259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37" name="Group 110">
            <a:extLst>
              <a:ext uri="{FF2B5EF4-FFF2-40B4-BE49-F238E27FC236}">
                <a16:creationId xmlns:a16="http://schemas.microsoft.com/office/drawing/2014/main" id="{8908331F-04DD-30EB-EEB2-A511CDA7D140}"/>
              </a:ext>
            </a:extLst>
          </p:cNvPr>
          <p:cNvGrpSpPr>
            <a:grpSpLocks/>
          </p:cNvGrpSpPr>
          <p:nvPr/>
        </p:nvGrpSpPr>
        <p:grpSpPr bwMode="auto">
          <a:xfrm>
            <a:off x="4592865" y="4278313"/>
            <a:ext cx="457200" cy="388937"/>
            <a:chOff x="318" y="1866"/>
            <a:chExt cx="288" cy="245"/>
          </a:xfrm>
        </p:grpSpPr>
        <p:sp>
          <p:nvSpPr>
            <p:cNvPr id="38" name="Text Box 111">
              <a:extLst>
                <a:ext uri="{FF2B5EF4-FFF2-40B4-BE49-F238E27FC236}">
                  <a16:creationId xmlns:a16="http://schemas.microsoft.com/office/drawing/2014/main" id="{02981B9A-0028-BF0A-64C1-7EF098AFA77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39" name="Oval 112">
              <a:extLst>
                <a:ext uri="{FF2B5EF4-FFF2-40B4-BE49-F238E27FC236}">
                  <a16:creationId xmlns:a16="http://schemas.microsoft.com/office/drawing/2014/main" id="{35C408E1-9B91-7B51-2B2A-793A159867F2}"/>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0" name="Line 113">
            <a:extLst>
              <a:ext uri="{FF2B5EF4-FFF2-40B4-BE49-F238E27FC236}">
                <a16:creationId xmlns:a16="http://schemas.microsoft.com/office/drawing/2014/main" id="{122EF10F-68F2-6A5A-7025-0D2299E4BFAB}"/>
              </a:ext>
            </a:extLst>
          </p:cNvPr>
          <p:cNvSpPr>
            <a:spLocks noChangeShapeType="1"/>
          </p:cNvSpPr>
          <p:nvPr/>
        </p:nvSpPr>
        <p:spPr bwMode="auto">
          <a:xfrm>
            <a:off x="2321153" y="4778375"/>
            <a:ext cx="31765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114">
            <a:extLst>
              <a:ext uri="{FF2B5EF4-FFF2-40B4-BE49-F238E27FC236}">
                <a16:creationId xmlns:a16="http://schemas.microsoft.com/office/drawing/2014/main" id="{0D67C66B-A503-4AA6-1C4C-9DACE921AD70}"/>
              </a:ext>
            </a:extLst>
          </p:cNvPr>
          <p:cNvSpPr>
            <a:spLocks noChangeShapeType="1"/>
          </p:cNvSpPr>
          <p:nvPr/>
        </p:nvSpPr>
        <p:spPr bwMode="auto">
          <a:xfrm>
            <a:off x="5078640" y="3630613"/>
            <a:ext cx="0" cy="14478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42" name="Group 115">
            <a:extLst>
              <a:ext uri="{FF2B5EF4-FFF2-40B4-BE49-F238E27FC236}">
                <a16:creationId xmlns:a16="http://schemas.microsoft.com/office/drawing/2014/main" id="{6E2308C9-1181-BD1A-3947-EB901D8005D8}"/>
              </a:ext>
            </a:extLst>
          </p:cNvPr>
          <p:cNvGrpSpPr>
            <a:grpSpLocks/>
          </p:cNvGrpSpPr>
          <p:nvPr/>
        </p:nvGrpSpPr>
        <p:grpSpPr bwMode="auto">
          <a:xfrm>
            <a:off x="4021365" y="4278313"/>
            <a:ext cx="457200" cy="388937"/>
            <a:chOff x="318" y="1866"/>
            <a:chExt cx="288" cy="245"/>
          </a:xfrm>
        </p:grpSpPr>
        <p:sp>
          <p:nvSpPr>
            <p:cNvPr id="43" name="Text Box 116">
              <a:extLst>
                <a:ext uri="{FF2B5EF4-FFF2-40B4-BE49-F238E27FC236}">
                  <a16:creationId xmlns:a16="http://schemas.microsoft.com/office/drawing/2014/main" id="{D5A39216-FB23-7712-ADD8-973AF8A87734}"/>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44" name="Oval 117">
              <a:extLst>
                <a:ext uri="{FF2B5EF4-FFF2-40B4-BE49-F238E27FC236}">
                  <a16:creationId xmlns:a16="http://schemas.microsoft.com/office/drawing/2014/main" id="{F34C1EA1-4230-6F20-9EA4-ECDD5F87C8CB}"/>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5" name="Group 118">
            <a:extLst>
              <a:ext uri="{FF2B5EF4-FFF2-40B4-BE49-F238E27FC236}">
                <a16:creationId xmlns:a16="http://schemas.microsoft.com/office/drawing/2014/main" id="{3E643986-CBD8-E349-02C8-5EB44ECD0F56}"/>
              </a:ext>
            </a:extLst>
          </p:cNvPr>
          <p:cNvGrpSpPr>
            <a:grpSpLocks/>
          </p:cNvGrpSpPr>
          <p:nvPr/>
        </p:nvGrpSpPr>
        <p:grpSpPr bwMode="auto">
          <a:xfrm>
            <a:off x="4107090" y="3221038"/>
            <a:ext cx="457200" cy="388937"/>
            <a:chOff x="318" y="1866"/>
            <a:chExt cx="288" cy="245"/>
          </a:xfrm>
        </p:grpSpPr>
        <p:sp>
          <p:nvSpPr>
            <p:cNvPr id="46" name="Text Box 119">
              <a:extLst>
                <a:ext uri="{FF2B5EF4-FFF2-40B4-BE49-F238E27FC236}">
                  <a16:creationId xmlns:a16="http://schemas.microsoft.com/office/drawing/2014/main" id="{D88B0A54-8E2C-BCF6-0A91-137B6C2A3152}"/>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47" name="Oval 120">
              <a:extLst>
                <a:ext uri="{FF2B5EF4-FFF2-40B4-BE49-F238E27FC236}">
                  <a16:creationId xmlns:a16="http://schemas.microsoft.com/office/drawing/2014/main" id="{8FAFB931-67DA-B660-D248-4741E7378080}"/>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8" name="Group 121">
            <a:extLst>
              <a:ext uri="{FF2B5EF4-FFF2-40B4-BE49-F238E27FC236}">
                <a16:creationId xmlns:a16="http://schemas.microsoft.com/office/drawing/2014/main" id="{94F40FE8-DB12-A1D2-1AED-00E18EE4571B}"/>
              </a:ext>
            </a:extLst>
          </p:cNvPr>
          <p:cNvGrpSpPr>
            <a:grpSpLocks/>
          </p:cNvGrpSpPr>
          <p:nvPr/>
        </p:nvGrpSpPr>
        <p:grpSpPr bwMode="auto">
          <a:xfrm>
            <a:off x="4097565" y="2835275"/>
            <a:ext cx="457200" cy="388938"/>
            <a:chOff x="318" y="1866"/>
            <a:chExt cx="288" cy="245"/>
          </a:xfrm>
        </p:grpSpPr>
        <p:sp>
          <p:nvSpPr>
            <p:cNvPr id="49" name="Text Box 122">
              <a:extLst>
                <a:ext uri="{FF2B5EF4-FFF2-40B4-BE49-F238E27FC236}">
                  <a16:creationId xmlns:a16="http://schemas.microsoft.com/office/drawing/2014/main" id="{FC6DCDC0-6BE9-5478-68AA-EECB356B286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50" name="Oval 123">
              <a:extLst>
                <a:ext uri="{FF2B5EF4-FFF2-40B4-BE49-F238E27FC236}">
                  <a16:creationId xmlns:a16="http://schemas.microsoft.com/office/drawing/2014/main" id="{9D15BC2F-F5FF-B55A-CBDB-F63BE516E7FA}"/>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51" name="Group 124">
            <a:extLst>
              <a:ext uri="{FF2B5EF4-FFF2-40B4-BE49-F238E27FC236}">
                <a16:creationId xmlns:a16="http://schemas.microsoft.com/office/drawing/2014/main" id="{F34655B7-92BD-027C-DF0F-2781983DC217}"/>
              </a:ext>
            </a:extLst>
          </p:cNvPr>
          <p:cNvGrpSpPr>
            <a:grpSpLocks/>
          </p:cNvGrpSpPr>
          <p:nvPr/>
        </p:nvGrpSpPr>
        <p:grpSpPr bwMode="auto">
          <a:xfrm>
            <a:off x="4683353" y="3016250"/>
            <a:ext cx="457200" cy="388938"/>
            <a:chOff x="318" y="1866"/>
            <a:chExt cx="288" cy="245"/>
          </a:xfrm>
        </p:grpSpPr>
        <p:sp>
          <p:nvSpPr>
            <p:cNvPr id="52" name="Text Box 125">
              <a:extLst>
                <a:ext uri="{FF2B5EF4-FFF2-40B4-BE49-F238E27FC236}">
                  <a16:creationId xmlns:a16="http://schemas.microsoft.com/office/drawing/2014/main" id="{BDB73334-E718-6055-002B-A601F0EDD5A0}"/>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53" name="Oval 126">
              <a:extLst>
                <a:ext uri="{FF2B5EF4-FFF2-40B4-BE49-F238E27FC236}">
                  <a16:creationId xmlns:a16="http://schemas.microsoft.com/office/drawing/2014/main" id="{150DE35D-B5B7-AF43-4E75-B0CD5D4BF57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54" name="Line 127">
            <a:extLst>
              <a:ext uri="{FF2B5EF4-FFF2-40B4-BE49-F238E27FC236}">
                <a16:creationId xmlns:a16="http://schemas.microsoft.com/office/drawing/2014/main" id="{864D1F5D-40E4-6884-AEAE-02A105C3BFFA}"/>
              </a:ext>
            </a:extLst>
          </p:cNvPr>
          <p:cNvSpPr>
            <a:spLocks noChangeShapeType="1"/>
          </p:cNvSpPr>
          <p:nvPr/>
        </p:nvSpPr>
        <p:spPr bwMode="auto">
          <a:xfrm>
            <a:off x="5183415" y="2139950"/>
            <a:ext cx="0" cy="2938463"/>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28">
            <a:extLst>
              <a:ext uri="{FF2B5EF4-FFF2-40B4-BE49-F238E27FC236}">
                <a16:creationId xmlns:a16="http://schemas.microsoft.com/office/drawing/2014/main" id="{9862FFC3-5210-67D5-A810-5588B04D8AC3}"/>
              </a:ext>
            </a:extLst>
          </p:cNvPr>
          <p:cNvSpPr>
            <a:spLocks/>
          </p:cNvSpPr>
          <p:nvPr/>
        </p:nvSpPr>
        <p:spPr bwMode="auto">
          <a:xfrm>
            <a:off x="2583090" y="2811463"/>
            <a:ext cx="419100" cy="1209675"/>
          </a:xfrm>
          <a:custGeom>
            <a:avLst/>
            <a:gdLst>
              <a:gd name="T0" fmla="*/ 156 w 264"/>
              <a:gd name="T1" fmla="*/ 0 h 762"/>
              <a:gd name="T2" fmla="*/ 0 w 264"/>
              <a:gd name="T3" fmla="*/ 0 h 762"/>
              <a:gd name="T4" fmla="*/ 0 w 264"/>
              <a:gd name="T5" fmla="*/ 762 h 762"/>
              <a:gd name="T6" fmla="*/ 264 w 264"/>
              <a:gd name="T7" fmla="*/ 762 h 762"/>
            </a:gdLst>
            <a:ahLst/>
            <a:cxnLst>
              <a:cxn ang="0">
                <a:pos x="T0" y="T1"/>
              </a:cxn>
              <a:cxn ang="0">
                <a:pos x="T2" y="T3"/>
              </a:cxn>
              <a:cxn ang="0">
                <a:pos x="T4" y="T5"/>
              </a:cxn>
              <a:cxn ang="0">
                <a:pos x="T6" y="T7"/>
              </a:cxn>
            </a:cxnLst>
            <a:rect l="0" t="0" r="r" b="b"/>
            <a:pathLst>
              <a:path w="264" h="762">
                <a:moveTo>
                  <a:pt x="156" y="0"/>
                </a:moveTo>
                <a:lnTo>
                  <a:pt x="0" y="0"/>
                </a:lnTo>
                <a:lnTo>
                  <a:pt x="0" y="762"/>
                </a:lnTo>
                <a:lnTo>
                  <a:pt x="264" y="762"/>
                </a:ln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Rectangle 129">
            <a:extLst>
              <a:ext uri="{FF2B5EF4-FFF2-40B4-BE49-F238E27FC236}">
                <a16:creationId xmlns:a16="http://schemas.microsoft.com/office/drawing/2014/main" id="{02637986-EF83-29A4-95B2-338818E97500}"/>
              </a:ext>
            </a:extLst>
          </p:cNvPr>
          <p:cNvSpPr>
            <a:spLocks noChangeArrowheads="1"/>
          </p:cNvSpPr>
          <p:nvPr/>
        </p:nvSpPr>
        <p:spPr bwMode="auto">
          <a:xfrm>
            <a:off x="4078515" y="33353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Rectangle 130">
            <a:extLst>
              <a:ext uri="{FF2B5EF4-FFF2-40B4-BE49-F238E27FC236}">
                <a16:creationId xmlns:a16="http://schemas.microsoft.com/office/drawing/2014/main" id="{D87BA8C4-78FD-C622-F6DA-D2A068143058}"/>
              </a:ext>
            </a:extLst>
          </p:cNvPr>
          <p:cNvSpPr>
            <a:spLocks noChangeArrowheads="1"/>
          </p:cNvSpPr>
          <p:nvPr/>
        </p:nvSpPr>
        <p:spPr bwMode="auto">
          <a:xfrm>
            <a:off x="4078515" y="2911475"/>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Rectangle 131">
            <a:extLst>
              <a:ext uri="{FF2B5EF4-FFF2-40B4-BE49-F238E27FC236}">
                <a16:creationId xmlns:a16="http://schemas.microsoft.com/office/drawing/2014/main" id="{3F942584-E238-5C38-5252-EE636018AAC8}"/>
              </a:ext>
            </a:extLst>
          </p:cNvPr>
          <p:cNvSpPr>
            <a:spLocks noChangeArrowheads="1"/>
          </p:cNvSpPr>
          <p:nvPr/>
        </p:nvSpPr>
        <p:spPr bwMode="auto">
          <a:xfrm>
            <a:off x="5135790" y="3140075"/>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Rectangle 132">
            <a:extLst>
              <a:ext uri="{FF2B5EF4-FFF2-40B4-BE49-F238E27FC236}">
                <a16:creationId xmlns:a16="http://schemas.microsoft.com/office/drawing/2014/main" id="{9519ECE6-1334-A462-ADBD-BACF4A39C0A2}"/>
              </a:ext>
            </a:extLst>
          </p:cNvPr>
          <p:cNvSpPr>
            <a:spLocks noChangeArrowheads="1"/>
          </p:cNvSpPr>
          <p:nvPr/>
        </p:nvSpPr>
        <p:spPr bwMode="auto">
          <a:xfrm>
            <a:off x="5031015" y="4392613"/>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Rectangle 133">
            <a:extLst>
              <a:ext uri="{FF2B5EF4-FFF2-40B4-BE49-F238E27FC236}">
                <a16:creationId xmlns:a16="http://schemas.microsoft.com/office/drawing/2014/main" id="{317C89A5-14D9-5035-B981-E7862B541EAF}"/>
              </a:ext>
            </a:extLst>
          </p:cNvPr>
          <p:cNvSpPr>
            <a:spLocks noChangeArrowheads="1"/>
          </p:cNvSpPr>
          <p:nvPr/>
        </p:nvSpPr>
        <p:spPr bwMode="auto">
          <a:xfrm>
            <a:off x="3992790" y="44021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Freeform 134">
            <a:extLst>
              <a:ext uri="{FF2B5EF4-FFF2-40B4-BE49-F238E27FC236}">
                <a16:creationId xmlns:a16="http://schemas.microsoft.com/office/drawing/2014/main" id="{8DB312D2-977C-9064-4CCE-BD503FD9164A}"/>
              </a:ext>
            </a:extLst>
          </p:cNvPr>
          <p:cNvSpPr>
            <a:spLocks/>
          </p:cNvSpPr>
          <p:nvPr/>
        </p:nvSpPr>
        <p:spPr bwMode="auto">
          <a:xfrm>
            <a:off x="3616553" y="3011488"/>
            <a:ext cx="485775" cy="1404937"/>
          </a:xfrm>
          <a:custGeom>
            <a:avLst/>
            <a:gdLst>
              <a:gd name="T0" fmla="*/ 0 w 306"/>
              <a:gd name="T1" fmla="*/ 885 h 885"/>
              <a:gd name="T2" fmla="*/ 126 w 306"/>
              <a:gd name="T3" fmla="*/ 885 h 885"/>
              <a:gd name="T4" fmla="*/ 126 w 306"/>
              <a:gd name="T5" fmla="*/ 0 h 885"/>
              <a:gd name="T6" fmla="*/ 306 w 306"/>
              <a:gd name="T7" fmla="*/ 0 h 885"/>
            </a:gdLst>
            <a:ahLst/>
            <a:cxnLst>
              <a:cxn ang="0">
                <a:pos x="T0" y="T1"/>
              </a:cxn>
              <a:cxn ang="0">
                <a:pos x="T2" y="T3"/>
              </a:cxn>
              <a:cxn ang="0">
                <a:pos x="T4" y="T5"/>
              </a:cxn>
              <a:cxn ang="0">
                <a:pos x="T6" y="T7"/>
              </a:cxn>
            </a:cxnLst>
            <a:rect l="0" t="0" r="r" b="b"/>
            <a:pathLst>
              <a:path w="306" h="885">
                <a:moveTo>
                  <a:pt x="0" y="885"/>
                </a:moveTo>
                <a:lnTo>
                  <a:pt x="126" y="885"/>
                </a:lnTo>
                <a:lnTo>
                  <a:pt x="126" y="0"/>
                </a:lnTo>
                <a:lnTo>
                  <a:pt x="306" y="0"/>
                </a:lnTo>
              </a:path>
            </a:pathLst>
          </a:custGeom>
          <a:noFill/>
          <a:ln w="508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Freeform 135">
            <a:extLst>
              <a:ext uri="{FF2B5EF4-FFF2-40B4-BE49-F238E27FC236}">
                <a16:creationId xmlns:a16="http://schemas.microsoft.com/office/drawing/2014/main" id="{7AC6E3C0-6982-D6DE-C6F6-5DB0C4A77213}"/>
              </a:ext>
            </a:extLst>
          </p:cNvPr>
          <p:cNvSpPr>
            <a:spLocks/>
          </p:cNvSpPr>
          <p:nvPr/>
        </p:nvSpPr>
        <p:spPr bwMode="auto">
          <a:xfrm>
            <a:off x="3816578" y="4416425"/>
            <a:ext cx="200025" cy="76200"/>
          </a:xfrm>
          <a:custGeom>
            <a:avLst/>
            <a:gdLst>
              <a:gd name="T0" fmla="*/ 0 w 126"/>
              <a:gd name="T1" fmla="*/ 0 h 48"/>
              <a:gd name="T2" fmla="*/ 0 w 126"/>
              <a:gd name="T3" fmla="*/ 48 h 48"/>
              <a:gd name="T4" fmla="*/ 126 w 126"/>
              <a:gd name="T5" fmla="*/ 48 h 48"/>
            </a:gdLst>
            <a:ahLst/>
            <a:cxnLst>
              <a:cxn ang="0">
                <a:pos x="T0" y="T1"/>
              </a:cxn>
              <a:cxn ang="0">
                <a:pos x="T2" y="T3"/>
              </a:cxn>
              <a:cxn ang="0">
                <a:pos x="T4" y="T5"/>
              </a:cxn>
            </a:cxnLst>
            <a:rect l="0" t="0" r="r" b="b"/>
            <a:pathLst>
              <a:path w="126" h="48">
                <a:moveTo>
                  <a:pt x="0" y="0"/>
                </a:moveTo>
                <a:lnTo>
                  <a:pt x="0" y="48"/>
                </a:lnTo>
                <a:lnTo>
                  <a:pt x="126" y="48"/>
                </a:lnTo>
              </a:path>
            </a:pathLst>
          </a:custGeom>
          <a:noFill/>
          <a:ln w="508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Freeform 136">
            <a:extLst>
              <a:ext uri="{FF2B5EF4-FFF2-40B4-BE49-F238E27FC236}">
                <a16:creationId xmlns:a16="http://schemas.microsoft.com/office/drawing/2014/main" id="{A031FB3D-5772-DC6A-DFF4-71BEF4E4600E}"/>
              </a:ext>
            </a:extLst>
          </p:cNvPr>
          <p:cNvSpPr>
            <a:spLocks/>
          </p:cNvSpPr>
          <p:nvPr/>
        </p:nvSpPr>
        <p:spPr bwMode="auto">
          <a:xfrm>
            <a:off x="2583090" y="3392488"/>
            <a:ext cx="1490663" cy="319087"/>
          </a:xfrm>
          <a:custGeom>
            <a:avLst/>
            <a:gdLst>
              <a:gd name="T0" fmla="*/ 939 w 939"/>
              <a:gd name="T1" fmla="*/ 0 h 201"/>
              <a:gd name="T2" fmla="*/ 813 w 939"/>
              <a:gd name="T3" fmla="*/ 0 h 201"/>
              <a:gd name="T4" fmla="*/ 813 w 939"/>
              <a:gd name="T5" fmla="*/ 201 h 201"/>
              <a:gd name="T6" fmla="*/ 0 w 939"/>
              <a:gd name="T7" fmla="*/ 201 h 201"/>
            </a:gdLst>
            <a:ahLst/>
            <a:cxnLst>
              <a:cxn ang="0">
                <a:pos x="T0" y="T1"/>
              </a:cxn>
              <a:cxn ang="0">
                <a:pos x="T2" y="T3"/>
              </a:cxn>
              <a:cxn ang="0">
                <a:pos x="T4" y="T5"/>
              </a:cxn>
              <a:cxn ang="0">
                <a:pos x="T6" y="T7"/>
              </a:cxn>
            </a:cxnLst>
            <a:rect l="0" t="0" r="r" b="b"/>
            <a:pathLst>
              <a:path w="939" h="201">
                <a:moveTo>
                  <a:pt x="939" y="0"/>
                </a:moveTo>
                <a:lnTo>
                  <a:pt x="813" y="0"/>
                </a:lnTo>
                <a:lnTo>
                  <a:pt x="813" y="201"/>
                </a:lnTo>
                <a:lnTo>
                  <a:pt x="0" y="201"/>
                </a:ln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4" name="Freeform 137">
            <a:extLst>
              <a:ext uri="{FF2B5EF4-FFF2-40B4-BE49-F238E27FC236}">
                <a16:creationId xmlns:a16="http://schemas.microsoft.com/office/drawing/2014/main" id="{1383DA7C-2D61-D276-40C7-603595394226}"/>
              </a:ext>
            </a:extLst>
          </p:cNvPr>
          <p:cNvSpPr>
            <a:spLocks/>
          </p:cNvSpPr>
          <p:nvPr/>
        </p:nvSpPr>
        <p:spPr bwMode="auto">
          <a:xfrm>
            <a:off x="5054828" y="3225800"/>
            <a:ext cx="280987" cy="1262063"/>
          </a:xfrm>
          <a:custGeom>
            <a:avLst/>
            <a:gdLst>
              <a:gd name="T0" fmla="*/ 0 w 177"/>
              <a:gd name="T1" fmla="*/ 795 h 795"/>
              <a:gd name="T2" fmla="*/ 177 w 177"/>
              <a:gd name="T3" fmla="*/ 795 h 795"/>
              <a:gd name="T4" fmla="*/ 177 w 177"/>
              <a:gd name="T5" fmla="*/ 0 h 795"/>
              <a:gd name="T6" fmla="*/ 63 w 177"/>
              <a:gd name="T7" fmla="*/ 0 h 795"/>
            </a:gdLst>
            <a:ahLst/>
            <a:cxnLst>
              <a:cxn ang="0">
                <a:pos x="T0" y="T1"/>
              </a:cxn>
              <a:cxn ang="0">
                <a:pos x="T2" y="T3"/>
              </a:cxn>
              <a:cxn ang="0">
                <a:pos x="T4" y="T5"/>
              </a:cxn>
              <a:cxn ang="0">
                <a:pos x="T6" y="T7"/>
              </a:cxn>
            </a:cxnLst>
            <a:rect l="0" t="0" r="r" b="b"/>
            <a:pathLst>
              <a:path w="177" h="795">
                <a:moveTo>
                  <a:pt x="0" y="795"/>
                </a:moveTo>
                <a:lnTo>
                  <a:pt x="177" y="795"/>
                </a:lnTo>
                <a:lnTo>
                  <a:pt x="177" y="0"/>
                </a:lnTo>
                <a:lnTo>
                  <a:pt x="63" y="0"/>
                </a:lnTo>
              </a:path>
            </a:pathLst>
          </a:cu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5" name="Rectangle 138">
            <a:extLst>
              <a:ext uri="{FF2B5EF4-FFF2-40B4-BE49-F238E27FC236}">
                <a16:creationId xmlns:a16="http://schemas.microsoft.com/office/drawing/2014/main" id="{10651047-C4FD-1912-6317-C6E622EFDF01}"/>
              </a:ext>
            </a:extLst>
          </p:cNvPr>
          <p:cNvSpPr>
            <a:spLocks noChangeArrowheads="1"/>
          </p:cNvSpPr>
          <p:nvPr/>
        </p:nvSpPr>
        <p:spPr bwMode="auto">
          <a:xfrm>
            <a:off x="6502628" y="2136775"/>
            <a:ext cx="3182937" cy="2947988"/>
          </a:xfrm>
          <a:prstGeom prst="rect">
            <a:avLst/>
          </a:prstGeom>
          <a:solidFill>
            <a:srgbClr val="EAEAEA"/>
          </a:solidFill>
          <a:ln w="9525">
            <a:solidFill>
              <a:srgbClr val="96969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27" name="Rectangle 139">
            <a:extLst>
              <a:ext uri="{FF2B5EF4-FFF2-40B4-BE49-F238E27FC236}">
                <a16:creationId xmlns:a16="http://schemas.microsoft.com/office/drawing/2014/main" id="{EC3F0138-E76E-6E2E-9B94-3715A249E69F}"/>
              </a:ext>
            </a:extLst>
          </p:cNvPr>
          <p:cNvSpPr>
            <a:spLocks noChangeArrowheads="1"/>
          </p:cNvSpPr>
          <p:nvPr/>
        </p:nvSpPr>
        <p:spPr bwMode="auto">
          <a:xfrm rot="16200000">
            <a:off x="8413183" y="3942557"/>
            <a:ext cx="595313" cy="1085850"/>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29" name="Rectangle 140">
            <a:extLst>
              <a:ext uri="{FF2B5EF4-FFF2-40B4-BE49-F238E27FC236}">
                <a16:creationId xmlns:a16="http://schemas.microsoft.com/office/drawing/2014/main" id="{B1D4102C-086B-AE20-539A-747CE1CB8FDA}"/>
              </a:ext>
            </a:extLst>
          </p:cNvPr>
          <p:cNvSpPr>
            <a:spLocks noChangeArrowheads="1"/>
          </p:cNvSpPr>
          <p:nvPr/>
        </p:nvSpPr>
        <p:spPr bwMode="auto">
          <a:xfrm>
            <a:off x="7161440" y="3803650"/>
            <a:ext cx="660400" cy="871538"/>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0" name="Rectangle 141">
            <a:extLst>
              <a:ext uri="{FF2B5EF4-FFF2-40B4-BE49-F238E27FC236}">
                <a16:creationId xmlns:a16="http://schemas.microsoft.com/office/drawing/2014/main" id="{CF76E4F4-D05D-D6F3-FE58-C27B4687D1DB}"/>
              </a:ext>
            </a:extLst>
          </p:cNvPr>
          <p:cNvSpPr>
            <a:spLocks noChangeArrowheads="1"/>
          </p:cNvSpPr>
          <p:nvPr/>
        </p:nvSpPr>
        <p:spPr bwMode="auto">
          <a:xfrm flipH="1">
            <a:off x="6499453" y="2136775"/>
            <a:ext cx="3186112" cy="29479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1" name="Rectangle 142">
            <a:extLst>
              <a:ext uri="{FF2B5EF4-FFF2-40B4-BE49-F238E27FC236}">
                <a16:creationId xmlns:a16="http://schemas.microsoft.com/office/drawing/2014/main" id="{55C25AB7-A0A2-919F-7251-8BD6C3306236}"/>
              </a:ext>
            </a:extLst>
          </p:cNvPr>
          <p:cNvSpPr>
            <a:spLocks noChangeArrowheads="1"/>
          </p:cNvSpPr>
          <p:nvPr/>
        </p:nvSpPr>
        <p:spPr bwMode="auto">
          <a:xfrm>
            <a:off x="6994753" y="2570163"/>
            <a:ext cx="660400" cy="871537"/>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2" name="Rectangle 143">
            <a:extLst>
              <a:ext uri="{FF2B5EF4-FFF2-40B4-BE49-F238E27FC236}">
                <a16:creationId xmlns:a16="http://schemas.microsoft.com/office/drawing/2014/main" id="{4AD3B6F5-31F5-E52A-F767-D2497C64CA8A}"/>
              </a:ext>
            </a:extLst>
          </p:cNvPr>
          <p:cNvSpPr>
            <a:spLocks noChangeArrowheads="1"/>
          </p:cNvSpPr>
          <p:nvPr/>
        </p:nvSpPr>
        <p:spPr bwMode="auto">
          <a:xfrm rot="16200000">
            <a:off x="8410803" y="2681288"/>
            <a:ext cx="785812" cy="1109662"/>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3" name="Rectangle 144">
            <a:extLst>
              <a:ext uri="{FF2B5EF4-FFF2-40B4-BE49-F238E27FC236}">
                <a16:creationId xmlns:a16="http://schemas.microsoft.com/office/drawing/2014/main" id="{6FEA5295-C035-6FE8-273E-7B31461238F7}"/>
              </a:ext>
            </a:extLst>
          </p:cNvPr>
          <p:cNvSpPr>
            <a:spLocks noChangeArrowheads="1"/>
          </p:cNvSpPr>
          <p:nvPr/>
        </p:nvSpPr>
        <p:spPr bwMode="auto">
          <a:xfrm>
            <a:off x="6993165" y="27257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34" name="Group 145">
            <a:extLst>
              <a:ext uri="{FF2B5EF4-FFF2-40B4-BE49-F238E27FC236}">
                <a16:creationId xmlns:a16="http://schemas.microsoft.com/office/drawing/2014/main" id="{5FE3F1BF-932C-2FED-99FB-BD8E1BD31B1D}"/>
              </a:ext>
            </a:extLst>
          </p:cNvPr>
          <p:cNvGrpSpPr>
            <a:grpSpLocks/>
          </p:cNvGrpSpPr>
          <p:nvPr/>
        </p:nvGrpSpPr>
        <p:grpSpPr bwMode="auto">
          <a:xfrm>
            <a:off x="7016978" y="2616200"/>
            <a:ext cx="457200" cy="388938"/>
            <a:chOff x="318" y="1866"/>
            <a:chExt cx="288" cy="245"/>
          </a:xfrm>
        </p:grpSpPr>
        <p:sp>
          <p:nvSpPr>
            <p:cNvPr id="1035" name="Text Box 146">
              <a:extLst>
                <a:ext uri="{FF2B5EF4-FFF2-40B4-BE49-F238E27FC236}">
                  <a16:creationId xmlns:a16="http://schemas.microsoft.com/office/drawing/2014/main" id="{36FE97DE-6CC9-FDB0-7D70-5FFF70FB648C}"/>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36" name="Oval 147">
              <a:extLst>
                <a:ext uri="{FF2B5EF4-FFF2-40B4-BE49-F238E27FC236}">
                  <a16:creationId xmlns:a16="http://schemas.microsoft.com/office/drawing/2014/main" id="{005CAA1E-59AF-D8DF-9EAF-FBB8D25945F0}"/>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37" name="Group 148">
            <a:extLst>
              <a:ext uri="{FF2B5EF4-FFF2-40B4-BE49-F238E27FC236}">
                <a16:creationId xmlns:a16="http://schemas.microsoft.com/office/drawing/2014/main" id="{C750BAC1-F63B-5ED8-1F7E-8CE4D154D083}"/>
              </a:ext>
            </a:extLst>
          </p:cNvPr>
          <p:cNvGrpSpPr>
            <a:grpSpLocks/>
          </p:cNvGrpSpPr>
          <p:nvPr/>
        </p:nvGrpSpPr>
        <p:grpSpPr bwMode="auto">
          <a:xfrm>
            <a:off x="7183665" y="3802063"/>
            <a:ext cx="457200" cy="388937"/>
            <a:chOff x="318" y="1866"/>
            <a:chExt cx="288" cy="245"/>
          </a:xfrm>
        </p:grpSpPr>
        <p:sp>
          <p:nvSpPr>
            <p:cNvPr id="1038" name="Text Box 149">
              <a:extLst>
                <a:ext uri="{FF2B5EF4-FFF2-40B4-BE49-F238E27FC236}">
                  <a16:creationId xmlns:a16="http://schemas.microsoft.com/office/drawing/2014/main" id="{AEC7A048-BD10-5979-802C-8B52785DF8DC}"/>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39" name="Oval 150">
              <a:extLst>
                <a:ext uri="{FF2B5EF4-FFF2-40B4-BE49-F238E27FC236}">
                  <a16:creationId xmlns:a16="http://schemas.microsoft.com/office/drawing/2014/main" id="{B9C61FB1-15FF-EFA5-E9A0-3C004B74D56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40" name="Rectangle 151">
            <a:extLst>
              <a:ext uri="{FF2B5EF4-FFF2-40B4-BE49-F238E27FC236}">
                <a16:creationId xmlns:a16="http://schemas.microsoft.com/office/drawing/2014/main" id="{BC7F6982-457A-E252-3C85-0016B61EFDFA}"/>
              </a:ext>
            </a:extLst>
          </p:cNvPr>
          <p:cNvSpPr>
            <a:spLocks noChangeArrowheads="1"/>
          </p:cNvSpPr>
          <p:nvPr/>
        </p:nvSpPr>
        <p:spPr bwMode="auto">
          <a:xfrm>
            <a:off x="7159853" y="392112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41" name="Group 152">
            <a:extLst>
              <a:ext uri="{FF2B5EF4-FFF2-40B4-BE49-F238E27FC236}">
                <a16:creationId xmlns:a16="http://schemas.microsoft.com/office/drawing/2014/main" id="{873A17F0-1AE1-1E05-F32C-A33B815CCE38}"/>
              </a:ext>
            </a:extLst>
          </p:cNvPr>
          <p:cNvGrpSpPr>
            <a:grpSpLocks/>
          </p:cNvGrpSpPr>
          <p:nvPr/>
        </p:nvGrpSpPr>
        <p:grpSpPr bwMode="auto">
          <a:xfrm>
            <a:off x="7331303" y="4211638"/>
            <a:ext cx="457200" cy="388937"/>
            <a:chOff x="318" y="1866"/>
            <a:chExt cx="288" cy="245"/>
          </a:xfrm>
        </p:grpSpPr>
        <p:sp>
          <p:nvSpPr>
            <p:cNvPr id="1042" name="Text Box 153">
              <a:extLst>
                <a:ext uri="{FF2B5EF4-FFF2-40B4-BE49-F238E27FC236}">
                  <a16:creationId xmlns:a16="http://schemas.microsoft.com/office/drawing/2014/main" id="{F5A8B095-3828-CA48-2772-F18625F5AA29}"/>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43" name="Oval 154">
              <a:extLst>
                <a:ext uri="{FF2B5EF4-FFF2-40B4-BE49-F238E27FC236}">
                  <a16:creationId xmlns:a16="http://schemas.microsoft.com/office/drawing/2014/main" id="{660297F4-BCAF-B00B-59A5-05AA860D828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44" name="Rectangle 155">
            <a:extLst>
              <a:ext uri="{FF2B5EF4-FFF2-40B4-BE49-F238E27FC236}">
                <a16:creationId xmlns:a16="http://schemas.microsoft.com/office/drawing/2014/main" id="{D95CAB52-8D89-0851-630B-2477D99B5CF7}"/>
              </a:ext>
            </a:extLst>
          </p:cNvPr>
          <p:cNvSpPr>
            <a:spLocks noChangeArrowheads="1"/>
          </p:cNvSpPr>
          <p:nvPr/>
        </p:nvSpPr>
        <p:spPr bwMode="auto">
          <a:xfrm>
            <a:off x="7774215" y="4330700"/>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45" name="Group 156">
            <a:extLst>
              <a:ext uri="{FF2B5EF4-FFF2-40B4-BE49-F238E27FC236}">
                <a16:creationId xmlns:a16="http://schemas.microsoft.com/office/drawing/2014/main" id="{BB4C1BCC-22E9-2204-C790-C2C1B5FEB7D5}"/>
              </a:ext>
            </a:extLst>
          </p:cNvPr>
          <p:cNvGrpSpPr>
            <a:grpSpLocks/>
          </p:cNvGrpSpPr>
          <p:nvPr/>
        </p:nvGrpSpPr>
        <p:grpSpPr bwMode="auto">
          <a:xfrm>
            <a:off x="8769578" y="4283075"/>
            <a:ext cx="457200" cy="388938"/>
            <a:chOff x="318" y="1866"/>
            <a:chExt cx="288" cy="245"/>
          </a:xfrm>
        </p:grpSpPr>
        <p:sp>
          <p:nvSpPr>
            <p:cNvPr id="1046" name="Text Box 157">
              <a:extLst>
                <a:ext uri="{FF2B5EF4-FFF2-40B4-BE49-F238E27FC236}">
                  <a16:creationId xmlns:a16="http://schemas.microsoft.com/office/drawing/2014/main" id="{D0B823FB-E32F-8BAB-E5EE-21D2F40F8A09}"/>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1047" name="Oval 158">
              <a:extLst>
                <a:ext uri="{FF2B5EF4-FFF2-40B4-BE49-F238E27FC236}">
                  <a16:creationId xmlns:a16="http://schemas.microsoft.com/office/drawing/2014/main" id="{24EFCC79-640F-F545-0BDB-073CA56A964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48" name="Group 159">
            <a:extLst>
              <a:ext uri="{FF2B5EF4-FFF2-40B4-BE49-F238E27FC236}">
                <a16:creationId xmlns:a16="http://schemas.microsoft.com/office/drawing/2014/main" id="{1CB890AF-1E6C-E7E9-2424-EAB30C1F1A34}"/>
              </a:ext>
            </a:extLst>
          </p:cNvPr>
          <p:cNvGrpSpPr>
            <a:grpSpLocks/>
          </p:cNvGrpSpPr>
          <p:nvPr/>
        </p:nvGrpSpPr>
        <p:grpSpPr bwMode="auto">
          <a:xfrm>
            <a:off x="8198078" y="4283075"/>
            <a:ext cx="457200" cy="388938"/>
            <a:chOff x="318" y="1866"/>
            <a:chExt cx="288" cy="245"/>
          </a:xfrm>
        </p:grpSpPr>
        <p:sp>
          <p:nvSpPr>
            <p:cNvPr id="1049" name="Text Box 160">
              <a:extLst>
                <a:ext uri="{FF2B5EF4-FFF2-40B4-BE49-F238E27FC236}">
                  <a16:creationId xmlns:a16="http://schemas.microsoft.com/office/drawing/2014/main" id="{44B2A45E-001F-0959-FFC7-3502E7AAE37F}"/>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50" name="Oval 161">
              <a:extLst>
                <a:ext uri="{FF2B5EF4-FFF2-40B4-BE49-F238E27FC236}">
                  <a16:creationId xmlns:a16="http://schemas.microsoft.com/office/drawing/2014/main" id="{747B1758-17C0-C3A7-078D-F3419907F657}"/>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1" name="Group 162">
            <a:extLst>
              <a:ext uri="{FF2B5EF4-FFF2-40B4-BE49-F238E27FC236}">
                <a16:creationId xmlns:a16="http://schemas.microsoft.com/office/drawing/2014/main" id="{8CB53A60-C494-71BC-DBB8-2DFC81E18EFD}"/>
              </a:ext>
            </a:extLst>
          </p:cNvPr>
          <p:cNvGrpSpPr>
            <a:grpSpLocks/>
          </p:cNvGrpSpPr>
          <p:nvPr/>
        </p:nvGrpSpPr>
        <p:grpSpPr bwMode="auto">
          <a:xfrm>
            <a:off x="8283803" y="3225800"/>
            <a:ext cx="457200" cy="388938"/>
            <a:chOff x="318" y="1866"/>
            <a:chExt cx="288" cy="245"/>
          </a:xfrm>
        </p:grpSpPr>
        <p:sp>
          <p:nvSpPr>
            <p:cNvPr id="1052" name="Text Box 163">
              <a:extLst>
                <a:ext uri="{FF2B5EF4-FFF2-40B4-BE49-F238E27FC236}">
                  <a16:creationId xmlns:a16="http://schemas.microsoft.com/office/drawing/2014/main" id="{E324243D-BA12-F95F-1DFD-1A166DAFEEE6}"/>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53" name="Oval 164">
              <a:extLst>
                <a:ext uri="{FF2B5EF4-FFF2-40B4-BE49-F238E27FC236}">
                  <a16:creationId xmlns:a16="http://schemas.microsoft.com/office/drawing/2014/main" id="{44D8B530-2D8E-93A2-F74E-95B3161111B9}"/>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4" name="Group 165">
            <a:extLst>
              <a:ext uri="{FF2B5EF4-FFF2-40B4-BE49-F238E27FC236}">
                <a16:creationId xmlns:a16="http://schemas.microsoft.com/office/drawing/2014/main" id="{9E126A00-F795-4FEE-17BC-8D81BF6D104B}"/>
              </a:ext>
            </a:extLst>
          </p:cNvPr>
          <p:cNvGrpSpPr>
            <a:grpSpLocks/>
          </p:cNvGrpSpPr>
          <p:nvPr/>
        </p:nvGrpSpPr>
        <p:grpSpPr bwMode="auto">
          <a:xfrm>
            <a:off x="8274278" y="2840038"/>
            <a:ext cx="457200" cy="388937"/>
            <a:chOff x="318" y="1866"/>
            <a:chExt cx="288" cy="245"/>
          </a:xfrm>
        </p:grpSpPr>
        <p:sp>
          <p:nvSpPr>
            <p:cNvPr id="1055" name="Text Box 166">
              <a:extLst>
                <a:ext uri="{FF2B5EF4-FFF2-40B4-BE49-F238E27FC236}">
                  <a16:creationId xmlns:a16="http://schemas.microsoft.com/office/drawing/2014/main" id="{6669E98F-9AD4-8455-E2B9-10AE2E918E92}"/>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56" name="Oval 167">
              <a:extLst>
                <a:ext uri="{FF2B5EF4-FFF2-40B4-BE49-F238E27FC236}">
                  <a16:creationId xmlns:a16="http://schemas.microsoft.com/office/drawing/2014/main" id="{E62624F3-71B6-AD60-FDEA-C2B4124D23B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7" name="Group 168">
            <a:extLst>
              <a:ext uri="{FF2B5EF4-FFF2-40B4-BE49-F238E27FC236}">
                <a16:creationId xmlns:a16="http://schemas.microsoft.com/office/drawing/2014/main" id="{8E8E27BB-E64D-8D19-45C0-15EC1954BDE0}"/>
              </a:ext>
            </a:extLst>
          </p:cNvPr>
          <p:cNvGrpSpPr>
            <a:grpSpLocks/>
          </p:cNvGrpSpPr>
          <p:nvPr/>
        </p:nvGrpSpPr>
        <p:grpSpPr bwMode="auto">
          <a:xfrm>
            <a:off x="8860065" y="3021013"/>
            <a:ext cx="457200" cy="388937"/>
            <a:chOff x="318" y="1866"/>
            <a:chExt cx="288" cy="245"/>
          </a:xfrm>
        </p:grpSpPr>
        <p:sp>
          <p:nvSpPr>
            <p:cNvPr id="1058" name="Text Box 169">
              <a:extLst>
                <a:ext uri="{FF2B5EF4-FFF2-40B4-BE49-F238E27FC236}">
                  <a16:creationId xmlns:a16="http://schemas.microsoft.com/office/drawing/2014/main" id="{86389CFE-61F8-8740-85A3-E022849CD0E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1059" name="Oval 170">
              <a:extLst>
                <a:ext uri="{FF2B5EF4-FFF2-40B4-BE49-F238E27FC236}">
                  <a16:creationId xmlns:a16="http://schemas.microsoft.com/office/drawing/2014/main" id="{619B66CE-8ECF-3710-2EE3-6BC25EEEA7B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60" name="Rectangle 171">
            <a:extLst>
              <a:ext uri="{FF2B5EF4-FFF2-40B4-BE49-F238E27FC236}">
                <a16:creationId xmlns:a16="http://schemas.microsoft.com/office/drawing/2014/main" id="{98C3F42B-A573-2945-1F87-F41B5EF3DD3F}"/>
              </a:ext>
            </a:extLst>
          </p:cNvPr>
          <p:cNvSpPr>
            <a:spLocks noChangeArrowheads="1"/>
          </p:cNvSpPr>
          <p:nvPr/>
        </p:nvSpPr>
        <p:spPr bwMode="auto">
          <a:xfrm>
            <a:off x="8255228" y="3340100"/>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1" name="Rectangle 172">
            <a:extLst>
              <a:ext uri="{FF2B5EF4-FFF2-40B4-BE49-F238E27FC236}">
                <a16:creationId xmlns:a16="http://schemas.microsoft.com/office/drawing/2014/main" id="{F36B4E18-80B6-BB7B-E8DC-3A1732855861}"/>
              </a:ext>
            </a:extLst>
          </p:cNvPr>
          <p:cNvSpPr>
            <a:spLocks noChangeArrowheads="1"/>
          </p:cNvSpPr>
          <p:nvPr/>
        </p:nvSpPr>
        <p:spPr bwMode="auto">
          <a:xfrm>
            <a:off x="8255228" y="29162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2" name="Rectangle 173">
            <a:extLst>
              <a:ext uri="{FF2B5EF4-FFF2-40B4-BE49-F238E27FC236}">
                <a16:creationId xmlns:a16="http://schemas.microsoft.com/office/drawing/2014/main" id="{35DA01C6-376F-AFC2-5127-E96A9C02EF48}"/>
              </a:ext>
            </a:extLst>
          </p:cNvPr>
          <p:cNvSpPr>
            <a:spLocks noChangeArrowheads="1"/>
          </p:cNvSpPr>
          <p:nvPr/>
        </p:nvSpPr>
        <p:spPr bwMode="auto">
          <a:xfrm>
            <a:off x="9312503" y="31448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3" name="Rectangle 174">
            <a:extLst>
              <a:ext uri="{FF2B5EF4-FFF2-40B4-BE49-F238E27FC236}">
                <a16:creationId xmlns:a16="http://schemas.microsoft.com/office/drawing/2014/main" id="{46F35527-3FBE-01EE-2277-5BC8B7B0F614}"/>
              </a:ext>
            </a:extLst>
          </p:cNvPr>
          <p:cNvSpPr>
            <a:spLocks noChangeArrowheads="1"/>
          </p:cNvSpPr>
          <p:nvPr/>
        </p:nvSpPr>
        <p:spPr bwMode="auto">
          <a:xfrm>
            <a:off x="9207728" y="439737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4" name="Rectangle 175">
            <a:extLst>
              <a:ext uri="{FF2B5EF4-FFF2-40B4-BE49-F238E27FC236}">
                <a16:creationId xmlns:a16="http://schemas.microsoft.com/office/drawing/2014/main" id="{86C6CF0D-D68F-4C08-1381-41D2254FD505}"/>
              </a:ext>
            </a:extLst>
          </p:cNvPr>
          <p:cNvSpPr>
            <a:spLocks noChangeArrowheads="1"/>
          </p:cNvSpPr>
          <p:nvPr/>
        </p:nvSpPr>
        <p:spPr bwMode="auto">
          <a:xfrm>
            <a:off x="8169503" y="4406900"/>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5" name="Freeform 176">
            <a:extLst>
              <a:ext uri="{FF2B5EF4-FFF2-40B4-BE49-F238E27FC236}">
                <a16:creationId xmlns:a16="http://schemas.microsoft.com/office/drawing/2014/main" id="{D6F024AF-0DDE-B450-92CB-7DE50ECF3E01}"/>
              </a:ext>
            </a:extLst>
          </p:cNvPr>
          <p:cNvSpPr>
            <a:spLocks/>
          </p:cNvSpPr>
          <p:nvPr/>
        </p:nvSpPr>
        <p:spPr bwMode="auto">
          <a:xfrm>
            <a:off x="7993290" y="4421188"/>
            <a:ext cx="200025" cy="76200"/>
          </a:xfrm>
          <a:custGeom>
            <a:avLst/>
            <a:gdLst>
              <a:gd name="T0" fmla="*/ 0 w 126"/>
              <a:gd name="T1" fmla="*/ 0 h 48"/>
              <a:gd name="T2" fmla="*/ 0 w 126"/>
              <a:gd name="T3" fmla="*/ 48 h 48"/>
              <a:gd name="T4" fmla="*/ 126 w 126"/>
              <a:gd name="T5" fmla="*/ 48 h 48"/>
            </a:gdLst>
            <a:ahLst/>
            <a:cxnLst>
              <a:cxn ang="0">
                <a:pos x="T0" y="T1"/>
              </a:cxn>
              <a:cxn ang="0">
                <a:pos x="T2" y="T3"/>
              </a:cxn>
              <a:cxn ang="0">
                <a:pos x="T4" y="T5"/>
              </a:cxn>
            </a:cxnLst>
            <a:rect l="0" t="0" r="r" b="b"/>
            <a:pathLst>
              <a:path w="126" h="48">
                <a:moveTo>
                  <a:pt x="0" y="0"/>
                </a:moveTo>
                <a:lnTo>
                  <a:pt x="0" y="48"/>
                </a:lnTo>
                <a:lnTo>
                  <a:pt x="126" y="48"/>
                </a:lnTo>
              </a:path>
            </a:pathLst>
          </a:cu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6" name="Line 177">
            <a:extLst>
              <a:ext uri="{FF2B5EF4-FFF2-40B4-BE49-F238E27FC236}">
                <a16:creationId xmlns:a16="http://schemas.microsoft.com/office/drawing/2014/main" id="{D1503780-31F3-CCCC-ED4E-2752F577A958}"/>
              </a:ext>
            </a:extLst>
          </p:cNvPr>
          <p:cNvSpPr>
            <a:spLocks noChangeShapeType="1"/>
          </p:cNvSpPr>
          <p:nvPr/>
        </p:nvSpPr>
        <p:spPr bwMode="auto">
          <a:xfrm flipH="1">
            <a:off x="6759803" y="2816225"/>
            <a:ext cx="252412"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7" name="Line 178">
            <a:extLst>
              <a:ext uri="{FF2B5EF4-FFF2-40B4-BE49-F238E27FC236}">
                <a16:creationId xmlns:a16="http://schemas.microsoft.com/office/drawing/2014/main" id="{CE70EB85-5CE7-7036-5059-F7129728844B}"/>
              </a:ext>
            </a:extLst>
          </p:cNvPr>
          <p:cNvSpPr>
            <a:spLocks noChangeShapeType="1"/>
          </p:cNvSpPr>
          <p:nvPr/>
        </p:nvSpPr>
        <p:spPr bwMode="auto">
          <a:xfrm>
            <a:off x="6764565" y="2820988"/>
            <a:ext cx="0" cy="12239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68" name="Group 179">
            <a:extLst>
              <a:ext uri="{FF2B5EF4-FFF2-40B4-BE49-F238E27FC236}">
                <a16:creationId xmlns:a16="http://schemas.microsoft.com/office/drawing/2014/main" id="{03BCB80F-5E8C-0CAF-0497-247A358F9033}"/>
              </a:ext>
            </a:extLst>
          </p:cNvPr>
          <p:cNvGrpSpPr>
            <a:grpSpLocks/>
          </p:cNvGrpSpPr>
          <p:nvPr/>
        </p:nvGrpSpPr>
        <p:grpSpPr bwMode="auto">
          <a:xfrm>
            <a:off x="6669315" y="2730500"/>
            <a:ext cx="182563" cy="182563"/>
            <a:chOff x="1257" y="894"/>
            <a:chExt cx="115" cy="115"/>
          </a:xfrm>
        </p:grpSpPr>
        <p:sp>
          <p:nvSpPr>
            <p:cNvPr id="1069" name="Rectangle 180">
              <a:extLst>
                <a:ext uri="{FF2B5EF4-FFF2-40B4-BE49-F238E27FC236}">
                  <a16:creationId xmlns:a16="http://schemas.microsoft.com/office/drawing/2014/main" id="{B7E832E8-FA75-09B8-D217-3701B24B77DC}"/>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0" name="Rectangle 181">
              <a:extLst>
                <a:ext uri="{FF2B5EF4-FFF2-40B4-BE49-F238E27FC236}">
                  <a16:creationId xmlns:a16="http://schemas.microsoft.com/office/drawing/2014/main" id="{721F2329-BCC0-A465-B661-3E03C9F912C9}"/>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1" name="Line 182">
            <a:extLst>
              <a:ext uri="{FF2B5EF4-FFF2-40B4-BE49-F238E27FC236}">
                <a16:creationId xmlns:a16="http://schemas.microsoft.com/office/drawing/2014/main" id="{BB62D141-43EA-8CC5-8FD2-52B9264F4971}"/>
              </a:ext>
            </a:extLst>
          </p:cNvPr>
          <p:cNvSpPr>
            <a:spLocks noChangeShapeType="1"/>
          </p:cNvSpPr>
          <p:nvPr/>
        </p:nvSpPr>
        <p:spPr bwMode="auto">
          <a:xfrm>
            <a:off x="6764565" y="4016375"/>
            <a:ext cx="4191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2" name="Group 183">
            <a:extLst>
              <a:ext uri="{FF2B5EF4-FFF2-40B4-BE49-F238E27FC236}">
                <a16:creationId xmlns:a16="http://schemas.microsoft.com/office/drawing/2014/main" id="{3A40F7C4-AEAB-55AF-04B5-1B5F596E53A4}"/>
              </a:ext>
            </a:extLst>
          </p:cNvPr>
          <p:cNvGrpSpPr>
            <a:grpSpLocks/>
          </p:cNvGrpSpPr>
          <p:nvPr/>
        </p:nvGrpSpPr>
        <p:grpSpPr bwMode="auto">
          <a:xfrm>
            <a:off x="6674078" y="3925888"/>
            <a:ext cx="182562" cy="182562"/>
            <a:chOff x="1257" y="894"/>
            <a:chExt cx="115" cy="115"/>
          </a:xfrm>
        </p:grpSpPr>
        <p:sp>
          <p:nvSpPr>
            <p:cNvPr id="1073" name="Rectangle 184">
              <a:extLst>
                <a:ext uri="{FF2B5EF4-FFF2-40B4-BE49-F238E27FC236}">
                  <a16:creationId xmlns:a16="http://schemas.microsoft.com/office/drawing/2014/main" id="{3E0439DF-25D4-3FF0-C594-EFDA80B8E17C}"/>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4" name="Rectangle 185">
              <a:extLst>
                <a:ext uri="{FF2B5EF4-FFF2-40B4-BE49-F238E27FC236}">
                  <a16:creationId xmlns:a16="http://schemas.microsoft.com/office/drawing/2014/main" id="{62CCDF4C-70BA-C299-E078-4EBD12881B65}"/>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5" name="Line 186">
            <a:extLst>
              <a:ext uri="{FF2B5EF4-FFF2-40B4-BE49-F238E27FC236}">
                <a16:creationId xmlns:a16="http://schemas.microsoft.com/office/drawing/2014/main" id="{C10E9D44-654D-7325-4618-830FE4FE8C45}"/>
              </a:ext>
            </a:extLst>
          </p:cNvPr>
          <p:cNvSpPr>
            <a:spLocks noChangeShapeType="1"/>
          </p:cNvSpPr>
          <p:nvPr/>
        </p:nvSpPr>
        <p:spPr bwMode="auto">
          <a:xfrm>
            <a:off x="6759803" y="3716338"/>
            <a:ext cx="1023937"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6" name="Group 187">
            <a:extLst>
              <a:ext uri="{FF2B5EF4-FFF2-40B4-BE49-F238E27FC236}">
                <a16:creationId xmlns:a16="http://schemas.microsoft.com/office/drawing/2014/main" id="{EF136E52-0E1D-87D5-9CF7-92C12573AE26}"/>
              </a:ext>
            </a:extLst>
          </p:cNvPr>
          <p:cNvGrpSpPr>
            <a:grpSpLocks/>
          </p:cNvGrpSpPr>
          <p:nvPr/>
        </p:nvGrpSpPr>
        <p:grpSpPr bwMode="auto">
          <a:xfrm>
            <a:off x="6669315" y="3630613"/>
            <a:ext cx="182563" cy="182562"/>
            <a:chOff x="1257" y="894"/>
            <a:chExt cx="115" cy="115"/>
          </a:xfrm>
        </p:grpSpPr>
        <p:sp>
          <p:nvSpPr>
            <p:cNvPr id="1077" name="Rectangle 188">
              <a:extLst>
                <a:ext uri="{FF2B5EF4-FFF2-40B4-BE49-F238E27FC236}">
                  <a16:creationId xmlns:a16="http://schemas.microsoft.com/office/drawing/2014/main" id="{6C9DCDC2-23DA-F029-8958-BD18B686E8A5}"/>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8" name="Rectangle 189">
              <a:extLst>
                <a:ext uri="{FF2B5EF4-FFF2-40B4-BE49-F238E27FC236}">
                  <a16:creationId xmlns:a16="http://schemas.microsoft.com/office/drawing/2014/main" id="{683B496B-91F9-B4EA-B95C-3BC5D4DAD173}"/>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9" name="Line 190">
            <a:extLst>
              <a:ext uri="{FF2B5EF4-FFF2-40B4-BE49-F238E27FC236}">
                <a16:creationId xmlns:a16="http://schemas.microsoft.com/office/drawing/2014/main" id="{F8A67F08-47A1-2D4D-6113-ADCEF6EE5832}"/>
              </a:ext>
            </a:extLst>
          </p:cNvPr>
          <p:cNvSpPr>
            <a:spLocks noChangeShapeType="1"/>
          </p:cNvSpPr>
          <p:nvPr/>
        </p:nvSpPr>
        <p:spPr bwMode="auto">
          <a:xfrm>
            <a:off x="7764690" y="3440113"/>
            <a:ext cx="528638"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0" name="Line 191">
            <a:extLst>
              <a:ext uri="{FF2B5EF4-FFF2-40B4-BE49-F238E27FC236}">
                <a16:creationId xmlns:a16="http://schemas.microsoft.com/office/drawing/2014/main" id="{839CB264-435F-19DC-1D57-380F812A59A2}"/>
              </a:ext>
            </a:extLst>
          </p:cNvPr>
          <p:cNvSpPr>
            <a:spLocks noChangeShapeType="1"/>
          </p:cNvSpPr>
          <p:nvPr/>
        </p:nvSpPr>
        <p:spPr bwMode="auto">
          <a:xfrm>
            <a:off x="7783740" y="3440113"/>
            <a:ext cx="0" cy="2714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81" name="Group 192">
            <a:extLst>
              <a:ext uri="{FF2B5EF4-FFF2-40B4-BE49-F238E27FC236}">
                <a16:creationId xmlns:a16="http://schemas.microsoft.com/office/drawing/2014/main" id="{7A9213DF-5937-4339-2532-886F7BE0CE9A}"/>
              </a:ext>
            </a:extLst>
          </p:cNvPr>
          <p:cNvGrpSpPr>
            <a:grpSpLocks/>
          </p:cNvGrpSpPr>
          <p:nvPr/>
        </p:nvGrpSpPr>
        <p:grpSpPr bwMode="auto">
          <a:xfrm>
            <a:off x="7688490" y="3611563"/>
            <a:ext cx="182563" cy="182562"/>
            <a:chOff x="1257" y="894"/>
            <a:chExt cx="115" cy="115"/>
          </a:xfrm>
        </p:grpSpPr>
        <p:sp>
          <p:nvSpPr>
            <p:cNvPr id="1082" name="Rectangle 193">
              <a:extLst>
                <a:ext uri="{FF2B5EF4-FFF2-40B4-BE49-F238E27FC236}">
                  <a16:creationId xmlns:a16="http://schemas.microsoft.com/office/drawing/2014/main" id="{E9503585-D404-F1F0-A732-96BD11257C65}"/>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83" name="Rectangle 194">
              <a:extLst>
                <a:ext uri="{FF2B5EF4-FFF2-40B4-BE49-F238E27FC236}">
                  <a16:creationId xmlns:a16="http://schemas.microsoft.com/office/drawing/2014/main" id="{6EBD95B7-4600-7234-0E96-CB845E297FDA}"/>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084" name="Group 195">
            <a:extLst>
              <a:ext uri="{FF2B5EF4-FFF2-40B4-BE49-F238E27FC236}">
                <a16:creationId xmlns:a16="http://schemas.microsoft.com/office/drawing/2014/main" id="{86EF6CE6-993A-C9CB-162D-E185DAC93BE6}"/>
              </a:ext>
            </a:extLst>
          </p:cNvPr>
          <p:cNvGrpSpPr>
            <a:grpSpLocks/>
          </p:cNvGrpSpPr>
          <p:nvPr/>
        </p:nvGrpSpPr>
        <p:grpSpPr bwMode="auto">
          <a:xfrm>
            <a:off x="7688490" y="3349625"/>
            <a:ext cx="182563" cy="182563"/>
            <a:chOff x="1257" y="894"/>
            <a:chExt cx="115" cy="115"/>
          </a:xfrm>
        </p:grpSpPr>
        <p:sp>
          <p:nvSpPr>
            <p:cNvPr id="1085" name="Rectangle 196">
              <a:extLst>
                <a:ext uri="{FF2B5EF4-FFF2-40B4-BE49-F238E27FC236}">
                  <a16:creationId xmlns:a16="http://schemas.microsoft.com/office/drawing/2014/main" id="{F6C16888-39AF-1884-DA68-7EA69D13DF0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86" name="Rectangle 197">
              <a:extLst>
                <a:ext uri="{FF2B5EF4-FFF2-40B4-BE49-F238E27FC236}">
                  <a16:creationId xmlns:a16="http://schemas.microsoft.com/office/drawing/2014/main" id="{BE37688A-25A9-3CB8-60C7-8789F1F2163C}"/>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87" name="Line 198">
            <a:extLst>
              <a:ext uri="{FF2B5EF4-FFF2-40B4-BE49-F238E27FC236}">
                <a16:creationId xmlns:a16="http://schemas.microsoft.com/office/drawing/2014/main" id="{F0983DB6-370D-0986-E677-C28B1532D299}"/>
              </a:ext>
            </a:extLst>
          </p:cNvPr>
          <p:cNvSpPr>
            <a:spLocks noChangeShapeType="1"/>
          </p:cNvSpPr>
          <p:nvPr/>
        </p:nvSpPr>
        <p:spPr bwMode="auto">
          <a:xfrm>
            <a:off x="7788503" y="4430713"/>
            <a:ext cx="2000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8" name="Line 199">
            <a:extLst>
              <a:ext uri="{FF2B5EF4-FFF2-40B4-BE49-F238E27FC236}">
                <a16:creationId xmlns:a16="http://schemas.microsoft.com/office/drawing/2014/main" id="{936AC274-98DA-4598-AE08-65FB6DA92170}"/>
              </a:ext>
            </a:extLst>
          </p:cNvPr>
          <p:cNvSpPr>
            <a:spLocks noChangeShapeType="1"/>
          </p:cNvSpPr>
          <p:nvPr/>
        </p:nvSpPr>
        <p:spPr bwMode="auto">
          <a:xfrm flipV="1">
            <a:off x="8002815" y="3011488"/>
            <a:ext cx="0" cy="1428750"/>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89" name="Group 200">
            <a:extLst>
              <a:ext uri="{FF2B5EF4-FFF2-40B4-BE49-F238E27FC236}">
                <a16:creationId xmlns:a16="http://schemas.microsoft.com/office/drawing/2014/main" id="{485AB09D-D871-D215-EB57-20EB6CFE5DB4}"/>
              </a:ext>
            </a:extLst>
          </p:cNvPr>
          <p:cNvGrpSpPr>
            <a:grpSpLocks/>
          </p:cNvGrpSpPr>
          <p:nvPr/>
        </p:nvGrpSpPr>
        <p:grpSpPr bwMode="auto">
          <a:xfrm>
            <a:off x="7907565" y="4354513"/>
            <a:ext cx="182563" cy="182562"/>
            <a:chOff x="1257" y="894"/>
            <a:chExt cx="115" cy="115"/>
          </a:xfrm>
        </p:grpSpPr>
        <p:sp>
          <p:nvSpPr>
            <p:cNvPr id="1090" name="Rectangle 201">
              <a:extLst>
                <a:ext uri="{FF2B5EF4-FFF2-40B4-BE49-F238E27FC236}">
                  <a16:creationId xmlns:a16="http://schemas.microsoft.com/office/drawing/2014/main" id="{851331AB-CFB7-35C9-00C0-1985F96D1EF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91" name="Rectangle 202">
              <a:extLst>
                <a:ext uri="{FF2B5EF4-FFF2-40B4-BE49-F238E27FC236}">
                  <a16:creationId xmlns:a16="http://schemas.microsoft.com/office/drawing/2014/main" id="{40F7A351-8585-D17E-B4E3-62D0D1720C98}"/>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92" name="Line 203">
            <a:extLst>
              <a:ext uri="{FF2B5EF4-FFF2-40B4-BE49-F238E27FC236}">
                <a16:creationId xmlns:a16="http://schemas.microsoft.com/office/drawing/2014/main" id="{2EF181C7-6143-2D81-5D97-5544158BD22F}"/>
              </a:ext>
            </a:extLst>
          </p:cNvPr>
          <p:cNvSpPr>
            <a:spLocks noChangeShapeType="1"/>
          </p:cNvSpPr>
          <p:nvPr/>
        </p:nvSpPr>
        <p:spPr bwMode="auto">
          <a:xfrm>
            <a:off x="8002815" y="3011488"/>
            <a:ext cx="2762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93" name="Group 204">
            <a:extLst>
              <a:ext uri="{FF2B5EF4-FFF2-40B4-BE49-F238E27FC236}">
                <a16:creationId xmlns:a16="http://schemas.microsoft.com/office/drawing/2014/main" id="{FB2CEB3C-31ED-3442-8DAA-3EF9AA263452}"/>
              </a:ext>
            </a:extLst>
          </p:cNvPr>
          <p:cNvGrpSpPr>
            <a:grpSpLocks/>
          </p:cNvGrpSpPr>
          <p:nvPr/>
        </p:nvGrpSpPr>
        <p:grpSpPr bwMode="auto">
          <a:xfrm>
            <a:off x="7912328" y="2925763"/>
            <a:ext cx="182562" cy="182562"/>
            <a:chOff x="1257" y="894"/>
            <a:chExt cx="115" cy="115"/>
          </a:xfrm>
        </p:grpSpPr>
        <p:sp>
          <p:nvSpPr>
            <p:cNvPr id="1094" name="Rectangle 205">
              <a:extLst>
                <a:ext uri="{FF2B5EF4-FFF2-40B4-BE49-F238E27FC236}">
                  <a16:creationId xmlns:a16="http://schemas.microsoft.com/office/drawing/2014/main" id="{FD398612-D5A3-BD86-5689-96B2F010097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95" name="Rectangle 206">
              <a:extLst>
                <a:ext uri="{FF2B5EF4-FFF2-40B4-BE49-F238E27FC236}">
                  <a16:creationId xmlns:a16="http://schemas.microsoft.com/office/drawing/2014/main" id="{866DCCEF-F968-853D-F7D4-B65BAC9021EA}"/>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96" name="Line 207">
            <a:extLst>
              <a:ext uri="{FF2B5EF4-FFF2-40B4-BE49-F238E27FC236}">
                <a16:creationId xmlns:a16="http://schemas.microsoft.com/office/drawing/2014/main" id="{18A56F4F-E8E0-6495-36AC-0A9A132B0370}"/>
              </a:ext>
            </a:extLst>
          </p:cNvPr>
          <p:cNvSpPr>
            <a:spLocks noChangeShapeType="1"/>
          </p:cNvSpPr>
          <p:nvPr/>
        </p:nvSpPr>
        <p:spPr bwMode="auto">
          <a:xfrm>
            <a:off x="9336315" y="3230563"/>
            <a:ext cx="17621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7" name="Line 208">
            <a:extLst>
              <a:ext uri="{FF2B5EF4-FFF2-40B4-BE49-F238E27FC236}">
                <a16:creationId xmlns:a16="http://schemas.microsoft.com/office/drawing/2014/main" id="{E4F9FF95-8EFD-47D8-32CA-B3FD5A8DE978}"/>
              </a:ext>
            </a:extLst>
          </p:cNvPr>
          <p:cNvSpPr>
            <a:spLocks noChangeShapeType="1"/>
          </p:cNvSpPr>
          <p:nvPr/>
        </p:nvSpPr>
        <p:spPr bwMode="auto">
          <a:xfrm>
            <a:off x="9226778" y="4487863"/>
            <a:ext cx="2667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8" name="Line 209">
            <a:extLst>
              <a:ext uri="{FF2B5EF4-FFF2-40B4-BE49-F238E27FC236}">
                <a16:creationId xmlns:a16="http://schemas.microsoft.com/office/drawing/2014/main" id="{8BCBAB47-B562-6DBB-BA14-3B30730B7E8E}"/>
              </a:ext>
            </a:extLst>
          </p:cNvPr>
          <p:cNvSpPr>
            <a:spLocks noChangeShapeType="1"/>
          </p:cNvSpPr>
          <p:nvPr/>
        </p:nvSpPr>
        <p:spPr bwMode="auto">
          <a:xfrm>
            <a:off x="9522053" y="3230563"/>
            <a:ext cx="0" cy="12620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99" name="Group 210">
            <a:extLst>
              <a:ext uri="{FF2B5EF4-FFF2-40B4-BE49-F238E27FC236}">
                <a16:creationId xmlns:a16="http://schemas.microsoft.com/office/drawing/2014/main" id="{3316A025-9AFB-2485-06E3-98ABC0D3EEED}"/>
              </a:ext>
            </a:extLst>
          </p:cNvPr>
          <p:cNvGrpSpPr>
            <a:grpSpLocks/>
          </p:cNvGrpSpPr>
          <p:nvPr/>
        </p:nvGrpSpPr>
        <p:grpSpPr bwMode="auto">
          <a:xfrm>
            <a:off x="9431565" y="4397375"/>
            <a:ext cx="182563" cy="182563"/>
            <a:chOff x="1257" y="894"/>
            <a:chExt cx="115" cy="115"/>
          </a:xfrm>
        </p:grpSpPr>
        <p:sp>
          <p:nvSpPr>
            <p:cNvPr id="1100" name="Rectangle 211">
              <a:extLst>
                <a:ext uri="{FF2B5EF4-FFF2-40B4-BE49-F238E27FC236}">
                  <a16:creationId xmlns:a16="http://schemas.microsoft.com/office/drawing/2014/main" id="{80D1F142-F2A4-B4C5-C8DC-49443C4EAE9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101" name="Rectangle 212">
              <a:extLst>
                <a:ext uri="{FF2B5EF4-FFF2-40B4-BE49-F238E27FC236}">
                  <a16:creationId xmlns:a16="http://schemas.microsoft.com/office/drawing/2014/main" id="{272E1551-3D2B-03F1-AD76-225138B15792}"/>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102" name="Group 213">
            <a:extLst>
              <a:ext uri="{FF2B5EF4-FFF2-40B4-BE49-F238E27FC236}">
                <a16:creationId xmlns:a16="http://schemas.microsoft.com/office/drawing/2014/main" id="{9213AA6E-98CE-415B-C581-7BDEE862C70F}"/>
              </a:ext>
            </a:extLst>
          </p:cNvPr>
          <p:cNvGrpSpPr>
            <a:grpSpLocks/>
          </p:cNvGrpSpPr>
          <p:nvPr/>
        </p:nvGrpSpPr>
        <p:grpSpPr bwMode="auto">
          <a:xfrm>
            <a:off x="9431565" y="3144838"/>
            <a:ext cx="182563" cy="182562"/>
            <a:chOff x="1257" y="894"/>
            <a:chExt cx="115" cy="115"/>
          </a:xfrm>
        </p:grpSpPr>
        <p:sp>
          <p:nvSpPr>
            <p:cNvPr id="1103" name="Rectangle 214">
              <a:extLst>
                <a:ext uri="{FF2B5EF4-FFF2-40B4-BE49-F238E27FC236}">
                  <a16:creationId xmlns:a16="http://schemas.microsoft.com/office/drawing/2014/main" id="{BE3F98E1-B501-CA33-BAF2-D74052C5373E}"/>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104" name="Rectangle 215">
              <a:extLst>
                <a:ext uri="{FF2B5EF4-FFF2-40B4-BE49-F238E27FC236}">
                  <a16:creationId xmlns:a16="http://schemas.microsoft.com/office/drawing/2014/main" id="{3E03D477-8637-70F8-B14B-983F704A3220}"/>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105" name="Group 216">
            <a:extLst>
              <a:ext uri="{FF2B5EF4-FFF2-40B4-BE49-F238E27FC236}">
                <a16:creationId xmlns:a16="http://schemas.microsoft.com/office/drawing/2014/main" id="{93454E43-7506-65A9-EA16-3081B25EA52B}"/>
              </a:ext>
            </a:extLst>
          </p:cNvPr>
          <p:cNvGrpSpPr>
            <a:grpSpLocks/>
          </p:cNvGrpSpPr>
          <p:nvPr/>
        </p:nvGrpSpPr>
        <p:grpSpPr bwMode="auto">
          <a:xfrm>
            <a:off x="5338990" y="5445125"/>
            <a:ext cx="4346575" cy="1008063"/>
            <a:chOff x="2410" y="3430"/>
            <a:chExt cx="2738" cy="635"/>
          </a:xfrm>
        </p:grpSpPr>
        <p:sp>
          <p:nvSpPr>
            <p:cNvPr id="1106" name="Rectangle 217">
              <a:extLst>
                <a:ext uri="{FF2B5EF4-FFF2-40B4-BE49-F238E27FC236}">
                  <a16:creationId xmlns:a16="http://schemas.microsoft.com/office/drawing/2014/main" id="{12A4B867-EBF7-3A72-45CB-E70C040945B5}"/>
                </a:ext>
              </a:extLst>
            </p:cNvPr>
            <p:cNvSpPr>
              <a:spLocks noChangeArrowheads="1"/>
            </p:cNvSpPr>
            <p:nvPr/>
          </p:nvSpPr>
          <p:spPr bwMode="auto">
            <a:xfrm>
              <a:off x="2410" y="3430"/>
              <a:ext cx="2738" cy="635"/>
            </a:xfrm>
            <a:prstGeom prst="rect">
              <a:avLst/>
            </a:prstGeom>
            <a:solidFill>
              <a:srgbClr val="DDDDDD"/>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107" name="Group 218">
              <a:extLst>
                <a:ext uri="{FF2B5EF4-FFF2-40B4-BE49-F238E27FC236}">
                  <a16:creationId xmlns:a16="http://schemas.microsoft.com/office/drawing/2014/main" id="{2F66A7C4-3D84-C870-9603-F5BC8A2BDEE9}"/>
                </a:ext>
              </a:extLst>
            </p:cNvPr>
            <p:cNvGrpSpPr>
              <a:grpSpLocks/>
            </p:cNvGrpSpPr>
            <p:nvPr/>
          </p:nvGrpSpPr>
          <p:grpSpPr bwMode="auto">
            <a:xfrm>
              <a:off x="2552" y="3521"/>
              <a:ext cx="924" cy="366"/>
              <a:chOff x="4638" y="1525"/>
              <a:chExt cx="924" cy="366"/>
            </a:xfrm>
          </p:grpSpPr>
          <p:sp>
            <p:nvSpPr>
              <p:cNvPr id="1114" name="Text Box 219">
                <a:extLst>
                  <a:ext uri="{FF2B5EF4-FFF2-40B4-BE49-F238E27FC236}">
                    <a16:creationId xmlns:a16="http://schemas.microsoft.com/office/drawing/2014/main" id="{76D47A63-BC04-2CD6-E845-673D63282CBB}"/>
                  </a:ext>
                </a:extLst>
              </p:cNvPr>
              <p:cNvSpPr txBox="1">
                <a:spLocks noChangeArrowheads="1"/>
              </p:cNvSpPr>
              <p:nvPr/>
            </p:nvSpPr>
            <p:spPr bwMode="auto">
              <a:xfrm>
                <a:off x="4871" y="1525"/>
                <a:ext cx="691"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1" hangingPunct="1">
                  <a:spcBef>
                    <a:spcPct val="0"/>
                  </a:spcBef>
                </a:pPr>
                <a:r>
                  <a:rPr lang="de-DE" altLang="en-US" sz="1600">
                    <a:ea typeface="宋体" panose="02010600030101010101" pitchFamily="2" charset="-122"/>
                  </a:rPr>
                  <a:t>Horizontal</a:t>
                </a:r>
                <a:br>
                  <a:rPr lang="de-DE" altLang="en-US" sz="1600">
                    <a:ea typeface="宋体" panose="02010600030101010101" pitchFamily="2" charset="-122"/>
                  </a:rPr>
                </a:br>
                <a:r>
                  <a:rPr lang="de-DE" altLang="zh-CN" sz="1600">
                    <a:ea typeface="宋体" panose="02010600030101010101" pitchFamily="2" charset="-122"/>
                  </a:rPr>
                  <a:t>Segment</a:t>
                </a:r>
                <a:endParaRPr lang="en-US" altLang="zh-CN" sz="1600">
                  <a:ea typeface="宋体" panose="02010600030101010101" pitchFamily="2" charset="-122"/>
                </a:endParaRPr>
              </a:p>
            </p:txBody>
          </p:sp>
          <p:sp>
            <p:nvSpPr>
              <p:cNvPr id="1115" name="Line 220">
                <a:extLst>
                  <a:ext uri="{FF2B5EF4-FFF2-40B4-BE49-F238E27FC236}">
                    <a16:creationId xmlns:a16="http://schemas.microsoft.com/office/drawing/2014/main" id="{4ECE80F1-2256-FDAD-7379-B84AF4CFD05B}"/>
                  </a:ext>
                </a:extLst>
              </p:cNvPr>
              <p:cNvSpPr>
                <a:spLocks noChangeShapeType="1"/>
              </p:cNvSpPr>
              <p:nvPr/>
            </p:nvSpPr>
            <p:spPr bwMode="auto">
              <a:xfrm flipV="1">
                <a:off x="4638" y="1713"/>
                <a:ext cx="179"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108" name="Text Box 221">
              <a:extLst>
                <a:ext uri="{FF2B5EF4-FFF2-40B4-BE49-F238E27FC236}">
                  <a16:creationId xmlns:a16="http://schemas.microsoft.com/office/drawing/2014/main" id="{DF875621-9591-0C6F-1F56-5498288A9987}"/>
                </a:ext>
              </a:extLst>
            </p:cNvPr>
            <p:cNvSpPr txBox="1">
              <a:spLocks noChangeArrowheads="1"/>
            </p:cNvSpPr>
            <p:nvPr/>
          </p:nvSpPr>
          <p:spPr bwMode="auto">
            <a:xfrm>
              <a:off x="4740" y="3603"/>
              <a:ext cx="30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1" hangingPunct="1">
                <a:spcBef>
                  <a:spcPct val="0"/>
                </a:spcBef>
              </a:pPr>
              <a:r>
                <a:rPr lang="de-DE" altLang="en-US" sz="1600">
                  <a:ea typeface="宋体" panose="02010600030101010101" pitchFamily="2" charset="-122"/>
                </a:rPr>
                <a:t>Via</a:t>
              </a:r>
              <a:endParaRPr lang="en-US" altLang="zh-CN" sz="1600">
                <a:ea typeface="宋体" panose="02010600030101010101" pitchFamily="2" charset="-122"/>
              </a:endParaRPr>
            </a:p>
          </p:txBody>
        </p:sp>
        <p:grpSp>
          <p:nvGrpSpPr>
            <p:cNvPr id="1109" name="Group 222">
              <a:extLst>
                <a:ext uri="{FF2B5EF4-FFF2-40B4-BE49-F238E27FC236}">
                  <a16:creationId xmlns:a16="http://schemas.microsoft.com/office/drawing/2014/main" id="{98EED78B-7703-853B-AB84-731C361347B9}"/>
                </a:ext>
              </a:extLst>
            </p:cNvPr>
            <p:cNvGrpSpPr>
              <a:grpSpLocks/>
            </p:cNvGrpSpPr>
            <p:nvPr/>
          </p:nvGrpSpPr>
          <p:grpSpPr bwMode="auto">
            <a:xfrm>
              <a:off x="4579" y="3647"/>
              <a:ext cx="115" cy="115"/>
              <a:chOff x="1257" y="894"/>
              <a:chExt cx="115" cy="115"/>
            </a:xfrm>
          </p:grpSpPr>
          <p:sp>
            <p:nvSpPr>
              <p:cNvPr id="1112" name="Rectangle 223">
                <a:extLst>
                  <a:ext uri="{FF2B5EF4-FFF2-40B4-BE49-F238E27FC236}">
                    <a16:creationId xmlns:a16="http://schemas.microsoft.com/office/drawing/2014/main" id="{2603C607-A274-A1A2-37AC-DC30045BCDA9}"/>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p:spPr>
            <p:txBody>
              <a:bodyPr/>
              <a:lstStyle/>
              <a:p>
                <a:endParaRPr lang="en-US"/>
              </a:p>
            </p:txBody>
          </p:sp>
          <p:sp>
            <p:nvSpPr>
              <p:cNvPr id="1113" name="Rectangle 224">
                <a:extLst>
                  <a:ext uri="{FF2B5EF4-FFF2-40B4-BE49-F238E27FC236}">
                    <a16:creationId xmlns:a16="http://schemas.microsoft.com/office/drawing/2014/main" id="{1FDFEA79-DBFC-3591-62EB-A25C1BE65B03}"/>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p:spPr>
            <p:txBody>
              <a:bodyPr/>
              <a:lstStyle/>
              <a:p>
                <a:endParaRPr lang="en-US"/>
              </a:p>
            </p:txBody>
          </p:sp>
        </p:grpSp>
        <p:sp>
          <p:nvSpPr>
            <p:cNvPr id="1110" name="Text Box 225">
              <a:extLst>
                <a:ext uri="{FF2B5EF4-FFF2-40B4-BE49-F238E27FC236}">
                  <a16:creationId xmlns:a16="http://schemas.microsoft.com/office/drawing/2014/main" id="{E34332D4-1DF6-3D47-0D3F-2499730E7D05}"/>
                </a:ext>
              </a:extLst>
            </p:cNvPr>
            <p:cNvSpPr txBox="1">
              <a:spLocks noChangeArrowheads="1"/>
            </p:cNvSpPr>
            <p:nvPr/>
          </p:nvSpPr>
          <p:spPr bwMode="auto">
            <a:xfrm>
              <a:off x="3614" y="3529"/>
              <a:ext cx="808"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sz="1600">
                  <a:ea typeface="宋体" panose="02010600030101010101" pitchFamily="2" charset="-122"/>
                </a:rPr>
                <a:t>Vertical </a:t>
              </a:r>
              <a:br>
                <a:rPr lang="de-DE" altLang="en-US" sz="1600">
                  <a:ea typeface="宋体" panose="02010600030101010101" pitchFamily="2" charset="-122"/>
                </a:rPr>
              </a:br>
              <a:r>
                <a:rPr lang="de-DE" altLang="en-US" sz="1600">
                  <a:ea typeface="宋体" panose="02010600030101010101" pitchFamily="2" charset="-122"/>
                </a:rPr>
                <a:t>Segment</a:t>
              </a:r>
              <a:endParaRPr lang="en-US" altLang="zh-CN" sz="1600">
                <a:ea typeface="宋体" panose="02010600030101010101" pitchFamily="2" charset="-122"/>
              </a:endParaRPr>
            </a:p>
          </p:txBody>
        </p:sp>
        <p:sp>
          <p:nvSpPr>
            <p:cNvPr id="1111" name="Line 226">
              <a:extLst>
                <a:ext uri="{FF2B5EF4-FFF2-40B4-BE49-F238E27FC236}">
                  <a16:creationId xmlns:a16="http://schemas.microsoft.com/office/drawing/2014/main" id="{C993A0C8-BC18-6EB6-6EAE-6F4CF336F05C}"/>
                </a:ext>
              </a:extLst>
            </p:cNvPr>
            <p:cNvSpPr>
              <a:spLocks noChangeShapeType="1"/>
            </p:cNvSpPr>
            <p:nvPr/>
          </p:nvSpPr>
          <p:spPr bwMode="auto">
            <a:xfrm>
              <a:off x="3660" y="3548"/>
              <a:ext cx="0" cy="408"/>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116" name="Text Box 227">
            <a:extLst>
              <a:ext uri="{FF2B5EF4-FFF2-40B4-BE49-F238E27FC236}">
                <a16:creationId xmlns:a16="http://schemas.microsoft.com/office/drawing/2014/main" id="{9776E945-2A97-D47A-D1F4-47CD4299E997}"/>
              </a:ext>
            </a:extLst>
          </p:cNvPr>
          <p:cNvSpPr txBox="1">
            <a:spLocks noChangeArrowheads="1"/>
          </p:cNvSpPr>
          <p:nvPr/>
        </p:nvSpPr>
        <p:spPr bwMode="auto">
          <a:xfrm>
            <a:off x="7113248" y="1579563"/>
            <a:ext cx="1890261" cy="369332"/>
          </a:xfrm>
          <a:prstGeom prst="rect">
            <a:avLst/>
          </a:prstGeom>
          <a:noFill/>
          <a:ln>
            <a:noFill/>
          </a:ln>
          <a:effectLst/>
        </p:spPr>
        <p:txBody>
          <a:bodyPr wrap="none">
            <a:spAutoFit/>
          </a:bodyPr>
          <a:lstStyle/>
          <a:p>
            <a:pPr algn="ctr" eaLnBrk="1" hangingPunct="1">
              <a:spcBef>
                <a:spcPct val="0"/>
              </a:spcBef>
            </a:pPr>
            <a:r>
              <a:rPr lang="de-DE" altLang="zh-CN" dirty="0" err="1">
                <a:latin typeface="Arial" panose="020B0604020202020204" pitchFamily="34" charset="0"/>
                <a:ea typeface="宋体" panose="02010600030101010101" pitchFamily="2" charset="-122"/>
                <a:cs typeface="Arial" panose="020B0604020202020204" pitchFamily="34" charset="0"/>
              </a:rPr>
              <a:t>Detailed</a:t>
            </a:r>
            <a:r>
              <a:rPr lang="de-DE" altLang="zh-CN" dirty="0">
                <a:latin typeface="Arial" panose="020B0604020202020204" pitchFamily="34" charset="0"/>
                <a:ea typeface="宋体" panose="02010600030101010101" pitchFamily="2" charset="-122"/>
                <a:cs typeface="Arial" panose="020B0604020202020204" pitchFamily="34" charset="0"/>
              </a:rPr>
              <a:t> Routing</a:t>
            </a:r>
            <a:endParaRPr lang="en-US" altLang="zh-CN" dirty="0">
              <a:latin typeface="Arial" panose="020B0604020202020204" pitchFamily="34" charset="0"/>
              <a:ea typeface="宋体" panose="02010600030101010101" pitchFamily="2" charset="-122"/>
              <a:cs typeface="Arial" panose="020B0604020202020204" pitchFamily="34" charset="0"/>
            </a:endParaRPr>
          </a:p>
        </p:txBody>
      </p:sp>
      <p:sp>
        <p:nvSpPr>
          <p:cNvPr id="1117" name="AutoShape 228">
            <a:extLst>
              <a:ext uri="{FF2B5EF4-FFF2-40B4-BE49-F238E27FC236}">
                <a16:creationId xmlns:a16="http://schemas.microsoft.com/office/drawing/2014/main" id="{214CF8C3-FE46-7C46-FAAF-FAA26AEA49B8}"/>
              </a:ext>
            </a:extLst>
          </p:cNvPr>
          <p:cNvSpPr>
            <a:spLocks noChangeArrowheads="1"/>
          </p:cNvSpPr>
          <p:nvPr/>
        </p:nvSpPr>
        <p:spPr bwMode="auto">
          <a:xfrm>
            <a:off x="5848578" y="3322638"/>
            <a:ext cx="468312" cy="819150"/>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18" name="Text Box 229">
            <a:extLst>
              <a:ext uri="{FF2B5EF4-FFF2-40B4-BE49-F238E27FC236}">
                <a16:creationId xmlns:a16="http://schemas.microsoft.com/office/drawing/2014/main" id="{59EB8BCE-0369-8DD2-8282-2347C580E9D1}"/>
              </a:ext>
            </a:extLst>
          </p:cNvPr>
          <p:cNvSpPr txBox="1">
            <a:spLocks noChangeArrowheads="1"/>
          </p:cNvSpPr>
          <p:nvPr/>
        </p:nvSpPr>
        <p:spPr bwMode="auto">
          <a:xfrm>
            <a:off x="2340203" y="1522413"/>
            <a:ext cx="2376487" cy="357187"/>
          </a:xfrm>
          <a:prstGeom prst="rect">
            <a:avLst/>
          </a:prstGeom>
          <a:noFill/>
          <a:ln>
            <a:noFill/>
          </a:ln>
          <a:effectLst/>
          <a:extLst>
            <a:ext uri="{909E8E84-426E-40DD-AFC4-6F175D3DCCD1}">
              <a14:hiddenFill xmlns:a14="http://schemas.microsoft.com/office/drawing/2010/main">
                <a:solidFill>
                  <a:srgbClr val="CCCC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a:t>Global Routing</a:t>
            </a:r>
            <a:endParaRPr lang="en-US" altLang="zh-CN" dirty="0">
              <a:ea typeface="宋体" panose="02010600030101010101" pitchFamily="2" charset="-122"/>
            </a:endParaRPr>
          </a:p>
        </p:txBody>
      </p:sp>
    </p:spTree>
    <p:extLst>
      <p:ext uri="{BB962C8B-B14F-4D97-AF65-F5344CB8AC3E}">
        <p14:creationId xmlns:p14="http://schemas.microsoft.com/office/powerpoint/2010/main" val="1769687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39161-0D13-342D-FD21-70B7D20A95D2}"/>
              </a:ext>
            </a:extLst>
          </p:cNvPr>
          <p:cNvSpPr>
            <a:spLocks noGrp="1"/>
          </p:cNvSpPr>
          <p:nvPr>
            <p:ph type="title"/>
          </p:nvPr>
        </p:nvSpPr>
        <p:spPr/>
        <p:txBody>
          <a:bodyPr/>
          <a:lstStyle/>
          <a:p>
            <a:r>
              <a:rPr lang="en-US" dirty="0"/>
              <a:t>Practice Time</a:t>
            </a:r>
          </a:p>
        </p:txBody>
      </p:sp>
      <p:sp>
        <p:nvSpPr>
          <p:cNvPr id="3" name="Content Placeholder 2">
            <a:extLst>
              <a:ext uri="{FF2B5EF4-FFF2-40B4-BE49-F238E27FC236}">
                <a16:creationId xmlns:a16="http://schemas.microsoft.com/office/drawing/2014/main" id="{C910B68D-E49E-2843-FFD4-F74E28F6FC79}"/>
              </a:ext>
            </a:extLst>
          </p:cNvPr>
          <p:cNvSpPr>
            <a:spLocks noGrp="1"/>
          </p:cNvSpPr>
          <p:nvPr>
            <p:ph idx="1"/>
          </p:nvPr>
        </p:nvSpPr>
        <p:spPr/>
        <p:txBody>
          <a:bodyPr/>
          <a:lstStyle/>
          <a:p>
            <a:r>
              <a:rPr lang="en-US" dirty="0"/>
              <a:t>Solve this channel routing problem using the left-edge algorithm</a:t>
            </a:r>
          </a:p>
        </p:txBody>
      </p:sp>
      <p:grpSp>
        <p:nvGrpSpPr>
          <p:cNvPr id="37" name="Group 36">
            <a:extLst>
              <a:ext uri="{FF2B5EF4-FFF2-40B4-BE49-F238E27FC236}">
                <a16:creationId xmlns:a16="http://schemas.microsoft.com/office/drawing/2014/main" id="{92D5DB7B-6E95-764C-B6C4-D4B434F1B80F}"/>
              </a:ext>
            </a:extLst>
          </p:cNvPr>
          <p:cNvGrpSpPr/>
          <p:nvPr/>
        </p:nvGrpSpPr>
        <p:grpSpPr>
          <a:xfrm>
            <a:off x="4147685" y="2324869"/>
            <a:ext cx="3722694" cy="3852093"/>
            <a:chOff x="4787190" y="2758281"/>
            <a:chExt cx="1963741" cy="2032000"/>
          </a:xfrm>
        </p:grpSpPr>
        <p:sp>
          <p:nvSpPr>
            <p:cNvPr id="9" name="Line 3">
              <a:extLst>
                <a:ext uri="{FF2B5EF4-FFF2-40B4-BE49-F238E27FC236}">
                  <a16:creationId xmlns:a16="http://schemas.microsoft.com/office/drawing/2014/main" id="{619D65F1-4F69-661C-990C-910527A63647}"/>
                </a:ext>
              </a:extLst>
            </p:cNvPr>
            <p:cNvSpPr>
              <a:spLocks noChangeAspect="1" noChangeShapeType="1"/>
            </p:cNvSpPr>
            <p:nvPr/>
          </p:nvSpPr>
          <p:spPr bwMode="auto">
            <a:xfrm>
              <a:off x="4889500" y="3094831"/>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4">
              <a:extLst>
                <a:ext uri="{FF2B5EF4-FFF2-40B4-BE49-F238E27FC236}">
                  <a16:creationId xmlns:a16="http://schemas.microsoft.com/office/drawing/2014/main" id="{A739682D-C80B-D569-4F39-4494988F6505}"/>
                </a:ext>
              </a:extLst>
            </p:cNvPr>
            <p:cNvSpPr>
              <a:spLocks noChangeAspect="1" noChangeShapeType="1"/>
            </p:cNvSpPr>
            <p:nvPr/>
          </p:nvSpPr>
          <p:spPr bwMode="auto">
            <a:xfrm>
              <a:off x="5289550" y="3094831"/>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5">
              <a:extLst>
                <a:ext uri="{FF2B5EF4-FFF2-40B4-BE49-F238E27FC236}">
                  <a16:creationId xmlns:a16="http://schemas.microsoft.com/office/drawing/2014/main" id="{68268043-ABFE-7B7D-F147-B5D6C52F8D13}"/>
                </a:ext>
              </a:extLst>
            </p:cNvPr>
            <p:cNvSpPr>
              <a:spLocks noChangeAspect="1" noChangeShapeType="1"/>
            </p:cNvSpPr>
            <p:nvPr/>
          </p:nvSpPr>
          <p:spPr bwMode="auto">
            <a:xfrm>
              <a:off x="4889500" y="4436269"/>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6">
              <a:extLst>
                <a:ext uri="{FF2B5EF4-FFF2-40B4-BE49-F238E27FC236}">
                  <a16:creationId xmlns:a16="http://schemas.microsoft.com/office/drawing/2014/main" id="{5B012761-E6B9-C95E-100D-CDE0412BE82C}"/>
                </a:ext>
              </a:extLst>
            </p:cNvPr>
            <p:cNvSpPr>
              <a:spLocks noChangeAspect="1" noChangeShapeType="1"/>
            </p:cNvSpPr>
            <p:nvPr/>
          </p:nvSpPr>
          <p:spPr bwMode="auto">
            <a:xfrm>
              <a:off x="5289550" y="4436269"/>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Text Box 7">
              <a:extLst>
                <a:ext uri="{FF2B5EF4-FFF2-40B4-BE49-F238E27FC236}">
                  <a16:creationId xmlns:a16="http://schemas.microsoft.com/office/drawing/2014/main" id="{EE820539-90ED-72D1-5E1F-1F872CF1858E}"/>
                </a:ext>
              </a:extLst>
            </p:cNvPr>
            <p:cNvSpPr txBox="1">
              <a:spLocks noChangeAspect="1" noChangeArrowheads="1"/>
            </p:cNvSpPr>
            <p:nvPr/>
          </p:nvSpPr>
          <p:spPr bwMode="auto">
            <a:xfrm>
              <a:off x="4787190" y="2758281"/>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dirty="0"/>
                <a:t>A</a:t>
              </a:r>
            </a:p>
          </p:txBody>
        </p:sp>
        <p:sp>
          <p:nvSpPr>
            <p:cNvPr id="14" name="Text Box 8">
              <a:extLst>
                <a:ext uri="{FF2B5EF4-FFF2-40B4-BE49-F238E27FC236}">
                  <a16:creationId xmlns:a16="http://schemas.microsoft.com/office/drawing/2014/main" id="{7ADF5897-4E25-F4B0-8C25-ED46E23CD352}"/>
                </a:ext>
              </a:extLst>
            </p:cNvPr>
            <p:cNvSpPr txBox="1">
              <a:spLocks noChangeAspect="1" noChangeArrowheads="1"/>
            </p:cNvSpPr>
            <p:nvPr/>
          </p:nvSpPr>
          <p:spPr bwMode="auto">
            <a:xfrm>
              <a:off x="5188829" y="2758281"/>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5" name="Text Box 9">
              <a:extLst>
                <a:ext uri="{FF2B5EF4-FFF2-40B4-BE49-F238E27FC236}">
                  <a16:creationId xmlns:a16="http://schemas.microsoft.com/office/drawing/2014/main" id="{D26EAFF3-15EB-70C4-7CA2-7B9A44785D88}"/>
                </a:ext>
              </a:extLst>
            </p:cNvPr>
            <p:cNvSpPr txBox="1">
              <a:spLocks noChangeAspect="1" noChangeArrowheads="1"/>
            </p:cNvSpPr>
            <p:nvPr/>
          </p:nvSpPr>
          <p:spPr bwMode="auto">
            <a:xfrm>
              <a:off x="5595228" y="2758281"/>
              <a:ext cx="33337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6" name="Text Box 10">
              <a:extLst>
                <a:ext uri="{FF2B5EF4-FFF2-40B4-BE49-F238E27FC236}">
                  <a16:creationId xmlns:a16="http://schemas.microsoft.com/office/drawing/2014/main" id="{44662FC4-B87A-FE9B-0BD7-03A0F862B08C}"/>
                </a:ext>
              </a:extLst>
            </p:cNvPr>
            <p:cNvSpPr txBox="1">
              <a:spLocks noChangeAspect="1" noChangeArrowheads="1"/>
            </p:cNvSpPr>
            <p:nvPr/>
          </p:nvSpPr>
          <p:spPr bwMode="auto">
            <a:xfrm>
              <a:off x="4806243" y="4436269"/>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7" name="Text Box 11">
              <a:extLst>
                <a:ext uri="{FF2B5EF4-FFF2-40B4-BE49-F238E27FC236}">
                  <a16:creationId xmlns:a16="http://schemas.microsoft.com/office/drawing/2014/main" id="{E107D001-7F95-C4D4-2E2A-B91948A4CCCC}"/>
                </a:ext>
              </a:extLst>
            </p:cNvPr>
            <p:cNvSpPr txBox="1">
              <a:spLocks noChangeAspect="1" noChangeArrowheads="1"/>
            </p:cNvSpPr>
            <p:nvPr/>
          </p:nvSpPr>
          <p:spPr bwMode="auto">
            <a:xfrm>
              <a:off x="5192008" y="4436269"/>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8" name="Text Box 12">
              <a:extLst>
                <a:ext uri="{FF2B5EF4-FFF2-40B4-BE49-F238E27FC236}">
                  <a16:creationId xmlns:a16="http://schemas.microsoft.com/office/drawing/2014/main" id="{7BEACF67-BAAE-7A04-CA40-F522A11D39B1}"/>
                </a:ext>
              </a:extLst>
            </p:cNvPr>
            <p:cNvSpPr txBox="1">
              <a:spLocks noChangeAspect="1" noChangeArrowheads="1"/>
            </p:cNvSpPr>
            <p:nvPr/>
          </p:nvSpPr>
          <p:spPr bwMode="auto">
            <a:xfrm>
              <a:off x="5614283" y="4436269"/>
              <a:ext cx="33337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6" name="Line 20">
              <a:extLst>
                <a:ext uri="{FF2B5EF4-FFF2-40B4-BE49-F238E27FC236}">
                  <a16:creationId xmlns:a16="http://schemas.microsoft.com/office/drawing/2014/main" id="{5663327A-1C9E-F7AC-F280-7E0E5A25A68D}"/>
                </a:ext>
              </a:extLst>
            </p:cNvPr>
            <p:cNvSpPr>
              <a:spLocks noChangeAspect="1" noChangeShapeType="1"/>
            </p:cNvSpPr>
            <p:nvPr/>
          </p:nvSpPr>
          <p:spPr bwMode="auto">
            <a:xfrm>
              <a:off x="5694362" y="3093244"/>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1">
              <a:extLst>
                <a:ext uri="{FF2B5EF4-FFF2-40B4-BE49-F238E27FC236}">
                  <a16:creationId xmlns:a16="http://schemas.microsoft.com/office/drawing/2014/main" id="{DBF109C9-0DB8-DCDC-F766-0C9C503A4CEA}"/>
                </a:ext>
              </a:extLst>
            </p:cNvPr>
            <p:cNvSpPr>
              <a:spLocks noChangeAspect="1" noChangeShapeType="1"/>
            </p:cNvSpPr>
            <p:nvPr/>
          </p:nvSpPr>
          <p:spPr bwMode="auto">
            <a:xfrm>
              <a:off x="6096000" y="3093244"/>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2">
              <a:extLst>
                <a:ext uri="{FF2B5EF4-FFF2-40B4-BE49-F238E27FC236}">
                  <a16:creationId xmlns:a16="http://schemas.microsoft.com/office/drawing/2014/main" id="{72E4B1D0-FDE0-AF93-BC52-86B024E67E33}"/>
                </a:ext>
              </a:extLst>
            </p:cNvPr>
            <p:cNvSpPr>
              <a:spLocks noChangeAspect="1" noChangeShapeType="1"/>
            </p:cNvSpPr>
            <p:nvPr/>
          </p:nvSpPr>
          <p:spPr bwMode="auto">
            <a:xfrm>
              <a:off x="5692775" y="4436269"/>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3">
              <a:extLst>
                <a:ext uri="{FF2B5EF4-FFF2-40B4-BE49-F238E27FC236}">
                  <a16:creationId xmlns:a16="http://schemas.microsoft.com/office/drawing/2014/main" id="{A9895539-9B95-9A1A-EFFF-08C4C414452B}"/>
                </a:ext>
              </a:extLst>
            </p:cNvPr>
            <p:cNvSpPr>
              <a:spLocks noChangeAspect="1" noChangeShapeType="1"/>
            </p:cNvSpPr>
            <p:nvPr/>
          </p:nvSpPr>
          <p:spPr bwMode="auto">
            <a:xfrm>
              <a:off x="6094412" y="4436269"/>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Text Box 24">
              <a:extLst>
                <a:ext uri="{FF2B5EF4-FFF2-40B4-BE49-F238E27FC236}">
                  <a16:creationId xmlns:a16="http://schemas.microsoft.com/office/drawing/2014/main" id="{584286BD-5EA6-415B-1962-E4C3497018AA}"/>
                </a:ext>
              </a:extLst>
            </p:cNvPr>
            <p:cNvSpPr txBox="1">
              <a:spLocks noChangeAspect="1" noChangeArrowheads="1"/>
            </p:cNvSpPr>
            <p:nvPr/>
          </p:nvSpPr>
          <p:spPr bwMode="auto">
            <a:xfrm>
              <a:off x="5995283" y="2758281"/>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31" name="Text Box 25">
              <a:extLst>
                <a:ext uri="{FF2B5EF4-FFF2-40B4-BE49-F238E27FC236}">
                  <a16:creationId xmlns:a16="http://schemas.microsoft.com/office/drawing/2014/main" id="{7F52BF0D-D9CD-6786-DB82-88D992C1379B}"/>
                </a:ext>
              </a:extLst>
            </p:cNvPr>
            <p:cNvSpPr txBox="1">
              <a:spLocks noChangeAspect="1" noChangeArrowheads="1"/>
            </p:cNvSpPr>
            <p:nvPr/>
          </p:nvSpPr>
          <p:spPr bwMode="auto">
            <a:xfrm>
              <a:off x="6415968" y="2758281"/>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32" name="Text Box 26">
              <a:extLst>
                <a:ext uri="{FF2B5EF4-FFF2-40B4-BE49-F238E27FC236}">
                  <a16:creationId xmlns:a16="http://schemas.microsoft.com/office/drawing/2014/main" id="{5173ED9B-5EBF-3F8E-CB5D-A7628D600726}"/>
                </a:ext>
              </a:extLst>
            </p:cNvPr>
            <p:cNvSpPr txBox="1">
              <a:spLocks noChangeAspect="1" noChangeArrowheads="1"/>
            </p:cNvSpPr>
            <p:nvPr/>
          </p:nvSpPr>
          <p:spPr bwMode="auto">
            <a:xfrm>
              <a:off x="5995281" y="4436269"/>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33" name="Text Box 27">
              <a:extLst>
                <a:ext uri="{FF2B5EF4-FFF2-40B4-BE49-F238E27FC236}">
                  <a16:creationId xmlns:a16="http://schemas.microsoft.com/office/drawing/2014/main" id="{17291545-36B3-57D7-64F3-51CF041B281A}"/>
                </a:ext>
              </a:extLst>
            </p:cNvPr>
            <p:cNvSpPr txBox="1">
              <a:spLocks noChangeAspect="1" noChangeArrowheads="1"/>
            </p:cNvSpPr>
            <p:nvPr/>
          </p:nvSpPr>
          <p:spPr bwMode="auto">
            <a:xfrm>
              <a:off x="6396920" y="4436269"/>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dirty="0"/>
                <a:t>C</a:t>
              </a:r>
            </a:p>
          </p:txBody>
        </p:sp>
      </p:grpSp>
    </p:spTree>
    <p:extLst>
      <p:ext uri="{BB962C8B-B14F-4D97-AF65-F5344CB8AC3E}">
        <p14:creationId xmlns:p14="http://schemas.microsoft.com/office/powerpoint/2010/main" val="3903890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E8BBB-78F6-A7DD-6DE2-5F584490B781}"/>
              </a:ext>
            </a:extLst>
          </p:cNvPr>
          <p:cNvSpPr>
            <a:spLocks noGrp="1"/>
          </p:cNvSpPr>
          <p:nvPr>
            <p:ph type="title"/>
          </p:nvPr>
        </p:nvSpPr>
        <p:spPr/>
        <p:txBody>
          <a:bodyPr/>
          <a:lstStyle/>
          <a:p>
            <a:r>
              <a:rPr lang="en-US" dirty="0"/>
              <a:t>Plain Left-Edge Algorithm is NOT Optimal</a:t>
            </a:r>
          </a:p>
        </p:txBody>
      </p:sp>
      <p:pic>
        <p:nvPicPr>
          <p:cNvPr id="63" name="Picture 62">
            <a:extLst>
              <a:ext uri="{FF2B5EF4-FFF2-40B4-BE49-F238E27FC236}">
                <a16:creationId xmlns:a16="http://schemas.microsoft.com/office/drawing/2014/main" id="{08799004-84DF-BE7F-181B-9E857FDE306B}"/>
              </a:ext>
            </a:extLst>
          </p:cNvPr>
          <p:cNvPicPr>
            <a:picLocks noChangeAspect="1"/>
          </p:cNvPicPr>
          <p:nvPr/>
        </p:nvPicPr>
        <p:blipFill>
          <a:blip r:embed="rId2"/>
          <a:stretch>
            <a:fillRect/>
          </a:stretch>
        </p:blipFill>
        <p:spPr>
          <a:xfrm>
            <a:off x="6968220" y="2297112"/>
            <a:ext cx="3329666" cy="2955079"/>
          </a:xfrm>
          <a:prstGeom prst="rect">
            <a:avLst/>
          </a:prstGeom>
        </p:spPr>
      </p:pic>
      <p:pic>
        <p:nvPicPr>
          <p:cNvPr id="64" name="Picture 63">
            <a:extLst>
              <a:ext uri="{FF2B5EF4-FFF2-40B4-BE49-F238E27FC236}">
                <a16:creationId xmlns:a16="http://schemas.microsoft.com/office/drawing/2014/main" id="{2135A953-D2C2-2FD3-F310-D0CF9111EF81}"/>
              </a:ext>
            </a:extLst>
          </p:cNvPr>
          <p:cNvPicPr>
            <a:picLocks noChangeAspect="1"/>
          </p:cNvPicPr>
          <p:nvPr/>
        </p:nvPicPr>
        <p:blipFill>
          <a:blip r:embed="rId3"/>
          <a:stretch>
            <a:fillRect/>
          </a:stretch>
        </p:blipFill>
        <p:spPr>
          <a:xfrm>
            <a:off x="1852494" y="2114549"/>
            <a:ext cx="3371287" cy="3558581"/>
          </a:xfrm>
          <a:prstGeom prst="rect">
            <a:avLst/>
          </a:prstGeom>
        </p:spPr>
      </p:pic>
      <p:sp>
        <p:nvSpPr>
          <p:cNvPr id="65" name="Right Arrow 64">
            <a:extLst>
              <a:ext uri="{FF2B5EF4-FFF2-40B4-BE49-F238E27FC236}">
                <a16:creationId xmlns:a16="http://schemas.microsoft.com/office/drawing/2014/main" id="{E2D33FE8-C601-B234-F3AD-01E5A82B25D2}"/>
              </a:ext>
            </a:extLst>
          </p:cNvPr>
          <p:cNvSpPr/>
          <p:nvPr/>
        </p:nvSpPr>
        <p:spPr>
          <a:xfrm>
            <a:off x="5223781" y="3429000"/>
            <a:ext cx="1612448" cy="533400"/>
          </a:xfrm>
          <a:prstGeom prst="right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70585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A39CE-2DBD-920D-00F0-527F4982A925}"/>
              </a:ext>
            </a:extLst>
          </p:cNvPr>
          <p:cNvSpPr>
            <a:spLocks noGrp="1"/>
          </p:cNvSpPr>
          <p:nvPr>
            <p:ph type="title"/>
          </p:nvPr>
        </p:nvSpPr>
        <p:spPr/>
        <p:txBody>
          <a:bodyPr/>
          <a:lstStyle/>
          <a:p>
            <a:r>
              <a:rPr lang="en-US" dirty="0"/>
              <a:t>Dogleg Routing Refinement</a:t>
            </a:r>
          </a:p>
        </p:txBody>
      </p:sp>
      <p:sp>
        <p:nvSpPr>
          <p:cNvPr id="3" name="Content Placeholder 2">
            <a:extLst>
              <a:ext uri="{FF2B5EF4-FFF2-40B4-BE49-F238E27FC236}">
                <a16:creationId xmlns:a16="http://schemas.microsoft.com/office/drawing/2014/main" id="{521D82AB-9AD0-47A3-9F2E-D3FED0ECBF54}"/>
              </a:ext>
            </a:extLst>
          </p:cNvPr>
          <p:cNvSpPr>
            <a:spLocks noGrp="1"/>
          </p:cNvSpPr>
          <p:nvPr>
            <p:ph idx="1"/>
          </p:nvPr>
        </p:nvSpPr>
        <p:spPr/>
        <p:txBody>
          <a:bodyPr/>
          <a:lstStyle/>
          <a:p>
            <a:r>
              <a:rPr lang="en-US" b="1" dirty="0"/>
              <a:t>Refine left-edge algorithm by net splitting</a:t>
            </a:r>
          </a:p>
          <a:p>
            <a:pPr lvl="1"/>
            <a:r>
              <a:rPr lang="en-US" dirty="0"/>
              <a:t>Ex: B </a:t>
            </a:r>
            <a:r>
              <a:rPr lang="en-US" dirty="0">
                <a:sym typeface="Wingdings" pitchFamily="2" charset="2"/>
              </a:rPr>
              <a:t> B1</a:t>
            </a:r>
            <a:r>
              <a:rPr lang="en-US" dirty="0"/>
              <a:t> and B2</a:t>
            </a:r>
          </a:p>
          <a:p>
            <a:r>
              <a:rPr lang="en-US" b="1" dirty="0"/>
              <a:t>Two advantages</a:t>
            </a:r>
          </a:p>
          <a:p>
            <a:pPr lvl="1"/>
            <a:r>
              <a:rPr lang="en-US" dirty="0"/>
              <a:t>Alleviate the conflict (break cycles) in the VCG</a:t>
            </a:r>
          </a:p>
          <a:p>
            <a:pPr lvl="1"/>
            <a:r>
              <a:rPr lang="en-US" dirty="0"/>
              <a:t>Number of tracks can typically be reduced</a:t>
            </a:r>
          </a:p>
          <a:p>
            <a:endParaRPr lang="en-US" dirty="0"/>
          </a:p>
        </p:txBody>
      </p:sp>
      <p:sp>
        <p:nvSpPr>
          <p:cNvPr id="4" name="Line 4">
            <a:extLst>
              <a:ext uri="{FF2B5EF4-FFF2-40B4-BE49-F238E27FC236}">
                <a16:creationId xmlns:a16="http://schemas.microsoft.com/office/drawing/2014/main" id="{EB3A46EA-90AC-BB1E-D606-2DDD5F5F318D}"/>
              </a:ext>
            </a:extLst>
          </p:cNvPr>
          <p:cNvSpPr>
            <a:spLocks noChangeAspect="1" noChangeShapeType="1"/>
          </p:cNvSpPr>
          <p:nvPr/>
        </p:nvSpPr>
        <p:spPr bwMode="auto">
          <a:xfrm>
            <a:off x="4665209" y="4270375"/>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5">
            <a:extLst>
              <a:ext uri="{FF2B5EF4-FFF2-40B4-BE49-F238E27FC236}">
                <a16:creationId xmlns:a16="http://schemas.microsoft.com/office/drawing/2014/main" id="{9DBD9DEB-6E9C-A9BE-D7DF-A03CEF7046A0}"/>
              </a:ext>
            </a:extLst>
          </p:cNvPr>
          <p:cNvSpPr>
            <a:spLocks noChangeAspect="1" noChangeShapeType="1"/>
          </p:cNvSpPr>
          <p:nvPr/>
        </p:nvSpPr>
        <p:spPr bwMode="auto">
          <a:xfrm>
            <a:off x="5065259" y="4270375"/>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6">
            <a:extLst>
              <a:ext uri="{FF2B5EF4-FFF2-40B4-BE49-F238E27FC236}">
                <a16:creationId xmlns:a16="http://schemas.microsoft.com/office/drawing/2014/main" id="{06F4AA03-B855-A49F-9EAD-D0747EDF65EF}"/>
              </a:ext>
            </a:extLst>
          </p:cNvPr>
          <p:cNvSpPr>
            <a:spLocks noChangeAspect="1" noChangeShapeType="1"/>
          </p:cNvSpPr>
          <p:nvPr/>
        </p:nvSpPr>
        <p:spPr bwMode="auto">
          <a:xfrm>
            <a:off x="4665209" y="5611813"/>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7">
            <a:extLst>
              <a:ext uri="{FF2B5EF4-FFF2-40B4-BE49-F238E27FC236}">
                <a16:creationId xmlns:a16="http://schemas.microsoft.com/office/drawing/2014/main" id="{B4D5EDEA-1D05-0803-4045-5796907335C3}"/>
              </a:ext>
            </a:extLst>
          </p:cNvPr>
          <p:cNvSpPr>
            <a:spLocks noChangeAspect="1" noChangeShapeType="1"/>
          </p:cNvSpPr>
          <p:nvPr/>
        </p:nvSpPr>
        <p:spPr bwMode="auto">
          <a:xfrm>
            <a:off x="5065259" y="5611813"/>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Text Box 8">
            <a:extLst>
              <a:ext uri="{FF2B5EF4-FFF2-40B4-BE49-F238E27FC236}">
                <a16:creationId xmlns:a16="http://schemas.microsoft.com/office/drawing/2014/main" id="{21100522-84B3-FA88-503E-C56BFDF85EFC}"/>
              </a:ext>
            </a:extLst>
          </p:cNvPr>
          <p:cNvSpPr txBox="1">
            <a:spLocks noChangeAspect="1" noChangeArrowheads="1"/>
          </p:cNvSpPr>
          <p:nvPr/>
        </p:nvSpPr>
        <p:spPr bwMode="auto">
          <a:xfrm>
            <a:off x="4528684" y="3933825"/>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9" name="Text Box 9">
            <a:extLst>
              <a:ext uri="{FF2B5EF4-FFF2-40B4-BE49-F238E27FC236}">
                <a16:creationId xmlns:a16="http://schemas.microsoft.com/office/drawing/2014/main" id="{880A7D60-5A4F-A497-46AC-6D9AB5749C28}"/>
              </a:ext>
            </a:extLst>
          </p:cNvPr>
          <p:cNvSpPr txBox="1">
            <a:spLocks noChangeAspect="1" noChangeArrowheads="1"/>
          </p:cNvSpPr>
          <p:nvPr/>
        </p:nvSpPr>
        <p:spPr bwMode="auto">
          <a:xfrm>
            <a:off x="4931909" y="393382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0" name="Text Box 10">
            <a:extLst>
              <a:ext uri="{FF2B5EF4-FFF2-40B4-BE49-F238E27FC236}">
                <a16:creationId xmlns:a16="http://schemas.microsoft.com/office/drawing/2014/main" id="{E434015B-D7D5-CC3B-58E4-1872E6CAC990}"/>
              </a:ext>
            </a:extLst>
          </p:cNvPr>
          <p:cNvSpPr txBox="1">
            <a:spLocks noChangeAspect="1" noChangeArrowheads="1"/>
          </p:cNvSpPr>
          <p:nvPr/>
        </p:nvSpPr>
        <p:spPr bwMode="auto">
          <a:xfrm>
            <a:off x="5336721" y="3933825"/>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1" name="Text Box 11">
            <a:extLst>
              <a:ext uri="{FF2B5EF4-FFF2-40B4-BE49-F238E27FC236}">
                <a16:creationId xmlns:a16="http://schemas.microsoft.com/office/drawing/2014/main" id="{1BD47CC4-E100-2FF7-7DA1-1AE3DFE93036}"/>
              </a:ext>
            </a:extLst>
          </p:cNvPr>
          <p:cNvSpPr txBox="1">
            <a:spLocks noChangeAspect="1" noChangeArrowheads="1"/>
          </p:cNvSpPr>
          <p:nvPr/>
        </p:nvSpPr>
        <p:spPr bwMode="auto">
          <a:xfrm>
            <a:off x="4528684"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2" name="Text Box 12">
            <a:extLst>
              <a:ext uri="{FF2B5EF4-FFF2-40B4-BE49-F238E27FC236}">
                <a16:creationId xmlns:a16="http://schemas.microsoft.com/office/drawing/2014/main" id="{FEE552C0-1FBF-0E44-BF13-A3B6EFF72DC4}"/>
              </a:ext>
            </a:extLst>
          </p:cNvPr>
          <p:cNvSpPr txBox="1">
            <a:spLocks noChangeAspect="1" noChangeArrowheads="1"/>
          </p:cNvSpPr>
          <p:nvPr/>
        </p:nvSpPr>
        <p:spPr bwMode="auto">
          <a:xfrm>
            <a:off x="4933496"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3" name="Text Box 13">
            <a:extLst>
              <a:ext uri="{FF2B5EF4-FFF2-40B4-BE49-F238E27FC236}">
                <a16:creationId xmlns:a16="http://schemas.microsoft.com/office/drawing/2014/main" id="{EB9C9711-F427-1F93-63FC-40FA757B5E86}"/>
              </a:ext>
            </a:extLst>
          </p:cNvPr>
          <p:cNvSpPr txBox="1">
            <a:spLocks noChangeAspect="1" noChangeArrowheads="1"/>
          </p:cNvSpPr>
          <p:nvPr/>
        </p:nvSpPr>
        <p:spPr bwMode="auto">
          <a:xfrm>
            <a:off x="5336721"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4" name="Line 14">
            <a:extLst>
              <a:ext uri="{FF2B5EF4-FFF2-40B4-BE49-F238E27FC236}">
                <a16:creationId xmlns:a16="http://schemas.microsoft.com/office/drawing/2014/main" id="{24EC10BA-35C5-B00B-B5BB-BA3DD1C936DD}"/>
              </a:ext>
            </a:extLst>
          </p:cNvPr>
          <p:cNvSpPr>
            <a:spLocks noChangeAspect="1" noChangeShapeType="1"/>
          </p:cNvSpPr>
          <p:nvPr/>
        </p:nvSpPr>
        <p:spPr bwMode="auto">
          <a:xfrm>
            <a:off x="4663621" y="4268788"/>
            <a:ext cx="0" cy="66992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5">
            <a:extLst>
              <a:ext uri="{FF2B5EF4-FFF2-40B4-BE49-F238E27FC236}">
                <a16:creationId xmlns:a16="http://schemas.microsoft.com/office/drawing/2014/main" id="{77BBACF3-D643-38DD-68DF-3118C02804EE}"/>
              </a:ext>
            </a:extLst>
          </p:cNvPr>
          <p:cNvSpPr>
            <a:spLocks noChangeAspect="1" noChangeShapeType="1"/>
          </p:cNvSpPr>
          <p:nvPr/>
        </p:nvSpPr>
        <p:spPr bwMode="auto">
          <a:xfrm>
            <a:off x="4663621" y="4938713"/>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6">
            <a:extLst>
              <a:ext uri="{FF2B5EF4-FFF2-40B4-BE49-F238E27FC236}">
                <a16:creationId xmlns:a16="http://schemas.microsoft.com/office/drawing/2014/main" id="{B868CEFE-16F2-BEAA-2193-80C73273CE65}"/>
              </a:ext>
            </a:extLst>
          </p:cNvPr>
          <p:cNvSpPr>
            <a:spLocks noChangeAspect="1" noChangeShapeType="1"/>
          </p:cNvSpPr>
          <p:nvPr/>
        </p:nvSpPr>
        <p:spPr bwMode="auto">
          <a:xfrm flipV="1">
            <a:off x="5468484" y="4938713"/>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7">
            <a:extLst>
              <a:ext uri="{FF2B5EF4-FFF2-40B4-BE49-F238E27FC236}">
                <a16:creationId xmlns:a16="http://schemas.microsoft.com/office/drawing/2014/main" id="{0F7FDDF5-0AF6-C70D-784F-99261C636675}"/>
              </a:ext>
            </a:extLst>
          </p:cNvPr>
          <p:cNvSpPr>
            <a:spLocks noChangeAspect="1" noChangeShapeType="1"/>
          </p:cNvSpPr>
          <p:nvPr/>
        </p:nvSpPr>
        <p:spPr bwMode="auto">
          <a:xfrm>
            <a:off x="5468484" y="4268788"/>
            <a:ext cx="0" cy="33496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8">
            <a:extLst>
              <a:ext uri="{FF2B5EF4-FFF2-40B4-BE49-F238E27FC236}">
                <a16:creationId xmlns:a16="http://schemas.microsoft.com/office/drawing/2014/main" id="{4784EE83-865A-14A0-E741-708B61AEEFAE}"/>
              </a:ext>
            </a:extLst>
          </p:cNvPr>
          <p:cNvSpPr>
            <a:spLocks noChangeAspect="1" noChangeShapeType="1"/>
          </p:cNvSpPr>
          <p:nvPr/>
        </p:nvSpPr>
        <p:spPr bwMode="auto">
          <a:xfrm>
            <a:off x="5066846" y="4268788"/>
            <a:ext cx="17463" cy="60166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9">
            <a:extLst>
              <a:ext uri="{FF2B5EF4-FFF2-40B4-BE49-F238E27FC236}">
                <a16:creationId xmlns:a16="http://schemas.microsoft.com/office/drawing/2014/main" id="{E8945EAF-074E-539B-58E7-E7EA859A456B}"/>
              </a:ext>
            </a:extLst>
          </p:cNvPr>
          <p:cNvSpPr>
            <a:spLocks noChangeAspect="1" noChangeShapeType="1"/>
          </p:cNvSpPr>
          <p:nvPr/>
        </p:nvSpPr>
        <p:spPr bwMode="auto">
          <a:xfrm flipV="1">
            <a:off x="4663621" y="5275263"/>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73A71C56-4A83-7562-67E8-2D0FF5539FCC}"/>
              </a:ext>
            </a:extLst>
          </p:cNvPr>
          <p:cNvSpPr>
            <a:spLocks noChangeAspect="1" noChangeShapeType="1"/>
          </p:cNvSpPr>
          <p:nvPr/>
        </p:nvSpPr>
        <p:spPr bwMode="auto">
          <a:xfrm>
            <a:off x="5066846" y="4603750"/>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1" name="Group 21">
            <a:extLst>
              <a:ext uri="{FF2B5EF4-FFF2-40B4-BE49-F238E27FC236}">
                <a16:creationId xmlns:a16="http://schemas.microsoft.com/office/drawing/2014/main" id="{C0119D6B-AF6E-FDDA-004E-9D1B3FE42C92}"/>
              </a:ext>
            </a:extLst>
          </p:cNvPr>
          <p:cNvGrpSpPr>
            <a:grpSpLocks/>
          </p:cNvGrpSpPr>
          <p:nvPr/>
        </p:nvGrpSpPr>
        <p:grpSpPr bwMode="auto">
          <a:xfrm>
            <a:off x="5104946" y="4652963"/>
            <a:ext cx="2060575" cy="655637"/>
            <a:chOff x="4034" y="1991"/>
            <a:chExt cx="1298" cy="413"/>
          </a:xfrm>
        </p:grpSpPr>
        <p:sp>
          <p:nvSpPr>
            <p:cNvPr id="22" name="Text Box 22">
              <a:extLst>
                <a:ext uri="{FF2B5EF4-FFF2-40B4-BE49-F238E27FC236}">
                  <a16:creationId xmlns:a16="http://schemas.microsoft.com/office/drawing/2014/main" id="{F0F0273B-16CC-3C47-D2C0-C97BE57810F4}"/>
                </a:ext>
              </a:extLst>
            </p:cNvPr>
            <p:cNvSpPr txBox="1">
              <a:spLocks noChangeArrowheads="1"/>
            </p:cNvSpPr>
            <p:nvPr/>
          </p:nvSpPr>
          <p:spPr bwMode="auto">
            <a:xfrm>
              <a:off x="4443" y="2061"/>
              <a:ext cx="889" cy="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Net splitting</a:t>
              </a:r>
              <a:endParaRPr lang="en-US" altLang="zh-CN">
                <a:ea typeface="宋体" panose="02010600030101010101" pitchFamily="2" charset="-122"/>
              </a:endParaRPr>
            </a:p>
          </p:txBody>
        </p:sp>
        <p:sp>
          <p:nvSpPr>
            <p:cNvPr id="23" name="Line 23">
              <a:extLst>
                <a:ext uri="{FF2B5EF4-FFF2-40B4-BE49-F238E27FC236}">
                  <a16:creationId xmlns:a16="http://schemas.microsoft.com/office/drawing/2014/main" id="{3ADD7D4C-4153-6860-5617-929C3CD8EC8E}"/>
                </a:ext>
              </a:extLst>
            </p:cNvPr>
            <p:cNvSpPr>
              <a:spLocks noChangeShapeType="1"/>
            </p:cNvSpPr>
            <p:nvPr/>
          </p:nvSpPr>
          <p:spPr bwMode="auto">
            <a:xfrm flipH="1">
              <a:off x="4034" y="2236"/>
              <a:ext cx="434" cy="16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sp>
          <p:nvSpPr>
            <p:cNvPr id="24" name="Line 24">
              <a:extLst>
                <a:ext uri="{FF2B5EF4-FFF2-40B4-BE49-F238E27FC236}">
                  <a16:creationId xmlns:a16="http://schemas.microsoft.com/office/drawing/2014/main" id="{DA6BFC02-AE38-DC43-C940-EE2A4A24DEC0}"/>
                </a:ext>
              </a:extLst>
            </p:cNvPr>
            <p:cNvSpPr>
              <a:spLocks noChangeShapeType="1"/>
            </p:cNvSpPr>
            <p:nvPr/>
          </p:nvSpPr>
          <p:spPr bwMode="auto">
            <a:xfrm flipH="1" flipV="1">
              <a:off x="4314" y="1991"/>
              <a:ext cx="154" cy="15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sp>
        <p:nvSpPr>
          <p:cNvPr id="25" name="Line 25">
            <a:extLst>
              <a:ext uri="{FF2B5EF4-FFF2-40B4-BE49-F238E27FC236}">
                <a16:creationId xmlns:a16="http://schemas.microsoft.com/office/drawing/2014/main" id="{2CA0B35B-322B-41C4-0CE5-DA76BFCA9F5F}"/>
              </a:ext>
            </a:extLst>
          </p:cNvPr>
          <p:cNvSpPr>
            <a:spLocks noChangeShapeType="1"/>
          </p:cNvSpPr>
          <p:nvPr/>
        </p:nvSpPr>
        <p:spPr bwMode="auto">
          <a:xfrm flipV="1">
            <a:off x="4663621" y="5272088"/>
            <a:ext cx="412750" cy="31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26" name="Line 26">
            <a:extLst>
              <a:ext uri="{FF2B5EF4-FFF2-40B4-BE49-F238E27FC236}">
                <a16:creationId xmlns:a16="http://schemas.microsoft.com/office/drawing/2014/main" id="{B926E846-31B7-AE1E-9178-92DAA72C8D1D}"/>
              </a:ext>
            </a:extLst>
          </p:cNvPr>
          <p:cNvSpPr>
            <a:spLocks noChangeShapeType="1"/>
          </p:cNvSpPr>
          <p:nvPr/>
        </p:nvSpPr>
        <p:spPr bwMode="auto">
          <a:xfrm flipV="1">
            <a:off x="5076371" y="5041900"/>
            <a:ext cx="0" cy="2333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grpSp>
        <p:nvGrpSpPr>
          <p:cNvPr id="27" name="Group 27">
            <a:extLst>
              <a:ext uri="{FF2B5EF4-FFF2-40B4-BE49-F238E27FC236}">
                <a16:creationId xmlns:a16="http://schemas.microsoft.com/office/drawing/2014/main" id="{733985FE-B22D-2A52-1490-FE9A5309D6B8}"/>
              </a:ext>
            </a:extLst>
          </p:cNvPr>
          <p:cNvGrpSpPr>
            <a:grpSpLocks/>
          </p:cNvGrpSpPr>
          <p:nvPr/>
        </p:nvGrpSpPr>
        <p:grpSpPr bwMode="auto">
          <a:xfrm>
            <a:off x="4538209" y="4402138"/>
            <a:ext cx="2654300" cy="1485900"/>
            <a:chOff x="1117" y="2773"/>
            <a:chExt cx="1672" cy="936"/>
          </a:xfrm>
        </p:grpSpPr>
        <p:sp>
          <p:nvSpPr>
            <p:cNvPr id="28" name="Line 28">
              <a:extLst>
                <a:ext uri="{FF2B5EF4-FFF2-40B4-BE49-F238E27FC236}">
                  <a16:creationId xmlns:a16="http://schemas.microsoft.com/office/drawing/2014/main" id="{FE57ED07-D48E-A53D-218A-E0DC3F6F3A6E}"/>
                </a:ext>
              </a:extLst>
            </p:cNvPr>
            <p:cNvSpPr>
              <a:spLocks noChangeAspect="1" noChangeShapeType="1"/>
            </p:cNvSpPr>
            <p:nvPr/>
          </p:nvSpPr>
          <p:spPr bwMode="auto">
            <a:xfrm flipV="1">
              <a:off x="1196" y="3321"/>
              <a:ext cx="278" cy="2"/>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74F55E16-8647-49C7-B766-CD13BABF2D43}"/>
                </a:ext>
              </a:extLst>
            </p:cNvPr>
            <p:cNvSpPr>
              <a:spLocks noChangeAspect="1" noChangeShapeType="1"/>
            </p:cNvSpPr>
            <p:nvPr/>
          </p:nvSpPr>
          <p:spPr bwMode="auto">
            <a:xfrm flipV="1">
              <a:off x="1455" y="3158"/>
              <a:ext cx="0" cy="17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Freeform 30">
              <a:extLst>
                <a:ext uri="{FF2B5EF4-FFF2-40B4-BE49-F238E27FC236}">
                  <a16:creationId xmlns:a16="http://schemas.microsoft.com/office/drawing/2014/main" id="{388DBE90-04F9-12B2-8850-440CEC91CF66}"/>
                </a:ext>
              </a:extLst>
            </p:cNvPr>
            <p:cNvSpPr>
              <a:spLocks noChangeAspect="1"/>
            </p:cNvSpPr>
            <p:nvPr/>
          </p:nvSpPr>
          <p:spPr bwMode="auto">
            <a:xfrm>
              <a:off x="1117" y="2773"/>
              <a:ext cx="438" cy="677"/>
            </a:xfrm>
            <a:custGeom>
              <a:avLst/>
              <a:gdLst>
                <a:gd name="T0" fmla="*/ 287 w 484"/>
                <a:gd name="T1" fmla="*/ 99 h 734"/>
                <a:gd name="T2" fmla="*/ 287 w 484"/>
                <a:gd name="T3" fmla="*/ 235 h 734"/>
                <a:gd name="T4" fmla="*/ 287 w 484"/>
                <a:gd name="T5" fmla="*/ 371 h 734"/>
                <a:gd name="T6" fmla="*/ 287 w 484"/>
                <a:gd name="T7" fmla="*/ 462 h 734"/>
                <a:gd name="T8" fmla="*/ 242 w 484"/>
                <a:gd name="T9" fmla="*/ 507 h 734"/>
                <a:gd name="T10" fmla="*/ 106 w 484"/>
                <a:gd name="T11" fmla="*/ 507 h 734"/>
                <a:gd name="T12" fmla="*/ 15 w 484"/>
                <a:gd name="T13" fmla="*/ 507 h 734"/>
                <a:gd name="T14" fmla="*/ 15 w 484"/>
                <a:gd name="T15" fmla="*/ 643 h 734"/>
                <a:gd name="T16" fmla="*/ 60 w 484"/>
                <a:gd name="T17" fmla="*/ 689 h 734"/>
                <a:gd name="T18" fmla="*/ 242 w 484"/>
                <a:gd name="T19" fmla="*/ 689 h 734"/>
                <a:gd name="T20" fmla="*/ 378 w 484"/>
                <a:gd name="T21" fmla="*/ 689 h 734"/>
                <a:gd name="T22" fmla="*/ 469 w 484"/>
                <a:gd name="T23" fmla="*/ 689 h 734"/>
                <a:gd name="T24" fmla="*/ 469 w 484"/>
                <a:gd name="T25" fmla="*/ 416 h 734"/>
                <a:gd name="T26" fmla="*/ 469 w 484"/>
                <a:gd name="T27" fmla="*/ 190 h 734"/>
                <a:gd name="T28" fmla="*/ 469 w 484"/>
                <a:gd name="T29" fmla="*/ 99 h 734"/>
                <a:gd name="T30" fmla="*/ 423 w 484"/>
                <a:gd name="T31" fmla="*/ 8 h 734"/>
                <a:gd name="T32" fmla="*/ 287 w 484"/>
                <a:gd name="T33" fmla="*/ 53 h 734"/>
                <a:gd name="T34" fmla="*/ 287 w 484"/>
                <a:gd name="T35" fmla="*/ 99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4" h="734">
                  <a:moveTo>
                    <a:pt x="287" y="99"/>
                  </a:moveTo>
                  <a:cubicBezTo>
                    <a:pt x="287" y="129"/>
                    <a:pt x="287" y="190"/>
                    <a:pt x="287" y="235"/>
                  </a:cubicBezTo>
                  <a:cubicBezTo>
                    <a:pt x="287" y="280"/>
                    <a:pt x="287" y="333"/>
                    <a:pt x="287" y="371"/>
                  </a:cubicBezTo>
                  <a:cubicBezTo>
                    <a:pt x="287" y="409"/>
                    <a:pt x="294" y="439"/>
                    <a:pt x="287" y="462"/>
                  </a:cubicBezTo>
                  <a:cubicBezTo>
                    <a:pt x="280" y="485"/>
                    <a:pt x="272" y="500"/>
                    <a:pt x="242" y="507"/>
                  </a:cubicBezTo>
                  <a:cubicBezTo>
                    <a:pt x="212" y="514"/>
                    <a:pt x="144" y="507"/>
                    <a:pt x="106" y="507"/>
                  </a:cubicBezTo>
                  <a:cubicBezTo>
                    <a:pt x="68" y="507"/>
                    <a:pt x="30" y="484"/>
                    <a:pt x="15" y="507"/>
                  </a:cubicBezTo>
                  <a:cubicBezTo>
                    <a:pt x="0" y="530"/>
                    <a:pt x="8" y="613"/>
                    <a:pt x="15" y="643"/>
                  </a:cubicBezTo>
                  <a:cubicBezTo>
                    <a:pt x="22" y="673"/>
                    <a:pt x="22" y="681"/>
                    <a:pt x="60" y="689"/>
                  </a:cubicBezTo>
                  <a:cubicBezTo>
                    <a:pt x="98" y="697"/>
                    <a:pt x="189" y="689"/>
                    <a:pt x="242" y="689"/>
                  </a:cubicBezTo>
                  <a:cubicBezTo>
                    <a:pt x="295" y="689"/>
                    <a:pt x="340" y="689"/>
                    <a:pt x="378" y="689"/>
                  </a:cubicBezTo>
                  <a:cubicBezTo>
                    <a:pt x="416" y="689"/>
                    <a:pt x="454" y="734"/>
                    <a:pt x="469" y="689"/>
                  </a:cubicBezTo>
                  <a:cubicBezTo>
                    <a:pt x="484" y="644"/>
                    <a:pt x="469" y="499"/>
                    <a:pt x="469" y="416"/>
                  </a:cubicBezTo>
                  <a:cubicBezTo>
                    <a:pt x="469" y="333"/>
                    <a:pt x="469" y="243"/>
                    <a:pt x="469" y="190"/>
                  </a:cubicBezTo>
                  <a:cubicBezTo>
                    <a:pt x="469" y="137"/>
                    <a:pt x="477" y="129"/>
                    <a:pt x="469" y="99"/>
                  </a:cubicBezTo>
                  <a:cubicBezTo>
                    <a:pt x="461" y="69"/>
                    <a:pt x="453" y="16"/>
                    <a:pt x="423" y="8"/>
                  </a:cubicBezTo>
                  <a:cubicBezTo>
                    <a:pt x="393" y="0"/>
                    <a:pt x="310" y="38"/>
                    <a:pt x="287" y="53"/>
                  </a:cubicBezTo>
                  <a:cubicBezTo>
                    <a:pt x="264" y="68"/>
                    <a:pt x="287" y="69"/>
                    <a:pt x="287" y="99"/>
                  </a:cubicBezTo>
                  <a:close/>
                </a:path>
              </a:pathLst>
            </a:custGeom>
            <a:noFill/>
            <a:ln w="19050" cap="flat" cmpd="sng">
              <a:solidFill>
                <a:schemeClr val="accent2"/>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2087D1B9-0359-EC0C-8287-A0BBEFF3ACE5}"/>
                </a:ext>
              </a:extLst>
            </p:cNvPr>
            <p:cNvSpPr>
              <a:spLocks noChangeAspect="1" noChangeShapeType="1"/>
            </p:cNvSpPr>
            <p:nvPr/>
          </p:nvSpPr>
          <p:spPr bwMode="auto">
            <a:xfrm flipV="1">
              <a:off x="1456" y="2890"/>
              <a:ext cx="0" cy="17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32">
              <a:extLst>
                <a:ext uri="{FF2B5EF4-FFF2-40B4-BE49-F238E27FC236}">
                  <a16:creationId xmlns:a16="http://schemas.microsoft.com/office/drawing/2014/main" id="{60C35B35-2C47-C9E6-FE49-8B31D3AABA14}"/>
                </a:ext>
              </a:extLst>
            </p:cNvPr>
            <p:cNvSpPr txBox="1">
              <a:spLocks noChangeArrowheads="1"/>
            </p:cNvSpPr>
            <p:nvPr/>
          </p:nvSpPr>
          <p:spPr bwMode="auto">
            <a:xfrm>
              <a:off x="2109" y="3450"/>
              <a:ext cx="680" cy="259"/>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Dogleg</a:t>
              </a:r>
              <a:endParaRPr lang="en-US" altLang="zh-CN">
                <a:ea typeface="宋体" panose="02010600030101010101" pitchFamily="2" charset="-122"/>
              </a:endParaRPr>
            </a:p>
          </p:txBody>
        </p:sp>
        <p:sp>
          <p:nvSpPr>
            <p:cNvPr id="33" name="Line 33">
              <a:extLst>
                <a:ext uri="{FF2B5EF4-FFF2-40B4-BE49-F238E27FC236}">
                  <a16:creationId xmlns:a16="http://schemas.microsoft.com/office/drawing/2014/main" id="{09B1DF7B-AE23-6DBB-296D-6F8846BAFF7A}"/>
                </a:ext>
              </a:extLst>
            </p:cNvPr>
            <p:cNvSpPr>
              <a:spLocks noChangeShapeType="1"/>
            </p:cNvSpPr>
            <p:nvPr/>
          </p:nvSpPr>
          <p:spPr bwMode="auto">
            <a:xfrm flipH="1" flipV="1">
              <a:off x="1578" y="3346"/>
              <a:ext cx="531" cy="189"/>
            </a:xfrm>
            <a:prstGeom prst="line">
              <a:avLst/>
            </a:prstGeom>
            <a:noFill/>
            <a:ln w="38100">
              <a:solidFill>
                <a:srgbClr val="CC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grpSp>
    </p:spTree>
    <p:extLst>
      <p:ext uri="{BB962C8B-B14F-4D97-AF65-F5344CB8AC3E}">
        <p14:creationId xmlns:p14="http://schemas.microsoft.com/office/powerpoint/2010/main" val="98784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par>
                                <p:cTn id="14" presetID="9"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dissolve">
                                      <p:cBhvr>
                                        <p:cTn id="19" dur="500"/>
                                        <p:tgtEl>
                                          <p:spTgt spid="8"/>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dissolve">
                                      <p:cBhvr>
                                        <p:cTn id="25" dur="500"/>
                                        <p:tgtEl>
                                          <p:spTgt spid="10"/>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dissolve">
                                      <p:cBhvr>
                                        <p:cTn id="28" dur="500"/>
                                        <p:tgtEl>
                                          <p:spTgt spid="1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dissolve">
                                      <p:cBhvr>
                                        <p:cTn id="34" dur="500"/>
                                        <p:tgtEl>
                                          <p:spTgt spid="13"/>
                                        </p:tgtEl>
                                      </p:cBhvr>
                                    </p:animEffect>
                                  </p:childTnLst>
                                </p:cTn>
                              </p:par>
                              <p:par>
                                <p:cTn id="35" presetID="9"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par>
                                <p:cTn id="38" presetID="9" presetClass="entr" presetSubtype="0"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dissolve">
                                      <p:cBhvr>
                                        <p:cTn id="40" dur="500"/>
                                        <p:tgtEl>
                                          <p:spTgt spid="15"/>
                                        </p:tgtEl>
                                      </p:cBhvr>
                                    </p:animEffect>
                                  </p:childTnLst>
                                </p:cTn>
                              </p:par>
                              <p:par>
                                <p:cTn id="41" presetID="9" presetClass="entr" presetSubtype="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dissolve">
                                      <p:cBhvr>
                                        <p:cTn id="43" dur="500"/>
                                        <p:tgtEl>
                                          <p:spTgt spid="16"/>
                                        </p:tgtEl>
                                      </p:cBhvr>
                                    </p:animEffect>
                                  </p:childTnLst>
                                </p:cTn>
                              </p:par>
                              <p:par>
                                <p:cTn id="44" presetID="9" presetClass="entr" presetSubtype="0"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dissolve">
                                      <p:cBhvr>
                                        <p:cTn id="46" dur="500"/>
                                        <p:tgtEl>
                                          <p:spTgt spid="17"/>
                                        </p:tgtEl>
                                      </p:cBhvr>
                                    </p:animEffect>
                                  </p:childTnLst>
                                </p:cTn>
                              </p:par>
                              <p:par>
                                <p:cTn id="47" presetID="9" presetClass="entr" presetSubtype="0" fill="hold"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dissolve">
                                      <p:cBhvr>
                                        <p:cTn id="49" dur="500"/>
                                        <p:tgtEl>
                                          <p:spTgt spid="18"/>
                                        </p:tgtEl>
                                      </p:cBhvr>
                                    </p:animEffect>
                                  </p:childTnLst>
                                </p:cTn>
                              </p:par>
                              <p:par>
                                <p:cTn id="50" presetID="9" presetClass="entr" presetSubtype="0"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dissolve">
                                      <p:cBhvr>
                                        <p:cTn id="52" dur="500"/>
                                        <p:tgtEl>
                                          <p:spTgt spid="19"/>
                                        </p:tgtEl>
                                      </p:cBhvr>
                                    </p:animEffect>
                                  </p:childTnLst>
                                </p:cTn>
                              </p:par>
                              <p:par>
                                <p:cTn id="53" presetID="9" presetClass="entr" presetSubtype="0"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dissolve">
                                      <p:cBhvr>
                                        <p:cTn id="55" dur="500"/>
                                        <p:tgtEl>
                                          <p:spTgt spid="20"/>
                                        </p:tgtEl>
                                      </p:cBhvr>
                                    </p:animEffect>
                                  </p:childTnLst>
                                </p:cTn>
                              </p:par>
                              <p:par>
                                <p:cTn id="56" presetID="9" presetClass="entr" presetSubtype="0" fill="hold"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dissolve">
                                      <p:cBhvr>
                                        <p:cTn id="58" dur="500"/>
                                        <p:tgtEl>
                                          <p:spTgt spid="21"/>
                                        </p:tgtEl>
                                      </p:cBhvr>
                                    </p:animEffect>
                                  </p:childTnLst>
                                </p:cTn>
                              </p:par>
                              <p:par>
                                <p:cTn id="59" presetID="9" presetClass="entr" presetSubtype="0" fill="hold"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dissolve">
                                      <p:cBhvr>
                                        <p:cTn id="61" dur="500"/>
                                        <p:tgtEl>
                                          <p:spTgt spid="25"/>
                                        </p:tgtEl>
                                      </p:cBhvr>
                                    </p:animEffect>
                                  </p:childTnLst>
                                </p:cTn>
                              </p:par>
                              <p:par>
                                <p:cTn id="62" presetID="9" presetClass="entr" presetSubtype="0" fill="hold"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dissolve">
                                      <p:cBhvr>
                                        <p:cTn id="64" dur="5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dissolve">
                                      <p:cBhvr>
                                        <p:cTn id="6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9273-5574-49FA-8C59-E78D69019769}"/>
              </a:ext>
            </a:extLst>
          </p:cNvPr>
          <p:cNvSpPr>
            <a:spLocks noGrp="1"/>
          </p:cNvSpPr>
          <p:nvPr>
            <p:ph type="title"/>
          </p:nvPr>
        </p:nvSpPr>
        <p:spPr/>
        <p:txBody>
          <a:bodyPr/>
          <a:lstStyle/>
          <a:p>
            <a:r>
              <a:rPr lang="en-US" dirty="0"/>
              <a:t>Conflict Alleviation using a Dogleg</a:t>
            </a:r>
          </a:p>
        </p:txBody>
      </p:sp>
      <p:sp>
        <p:nvSpPr>
          <p:cNvPr id="4" name="Freeform 3">
            <a:extLst>
              <a:ext uri="{FF2B5EF4-FFF2-40B4-BE49-F238E27FC236}">
                <a16:creationId xmlns:a16="http://schemas.microsoft.com/office/drawing/2014/main" id="{E1F4442C-92A0-6FC1-D1E8-696130747EDE}"/>
              </a:ext>
            </a:extLst>
          </p:cNvPr>
          <p:cNvSpPr>
            <a:spLocks noChangeAspect="1"/>
          </p:cNvSpPr>
          <p:nvPr/>
        </p:nvSpPr>
        <p:spPr bwMode="auto">
          <a:xfrm>
            <a:off x="3664627" y="3040063"/>
            <a:ext cx="266700" cy="1217612"/>
          </a:xfrm>
          <a:custGeom>
            <a:avLst/>
            <a:gdLst>
              <a:gd name="T0" fmla="*/ 0 w 180"/>
              <a:gd name="T1" fmla="*/ 0 h 823"/>
              <a:gd name="T2" fmla="*/ 45 w 180"/>
              <a:gd name="T3" fmla="*/ 26 h 823"/>
              <a:gd name="T4" fmla="*/ 82 w 180"/>
              <a:gd name="T5" fmla="*/ 59 h 823"/>
              <a:gd name="T6" fmla="*/ 112 w 180"/>
              <a:gd name="T7" fmla="*/ 97 h 823"/>
              <a:gd name="T8" fmla="*/ 135 w 180"/>
              <a:gd name="T9" fmla="*/ 142 h 823"/>
              <a:gd name="T10" fmla="*/ 153 w 180"/>
              <a:gd name="T11" fmla="*/ 187 h 823"/>
              <a:gd name="T12" fmla="*/ 165 w 180"/>
              <a:gd name="T13" fmla="*/ 236 h 823"/>
              <a:gd name="T14" fmla="*/ 176 w 180"/>
              <a:gd name="T15" fmla="*/ 285 h 823"/>
              <a:gd name="T16" fmla="*/ 180 w 180"/>
              <a:gd name="T17" fmla="*/ 350 h 823"/>
              <a:gd name="T18" fmla="*/ 176 w 180"/>
              <a:gd name="T19" fmla="*/ 417 h 823"/>
              <a:gd name="T20" fmla="*/ 163 w 180"/>
              <a:gd name="T21" fmla="*/ 486 h 823"/>
              <a:gd name="T22" fmla="*/ 147 w 180"/>
              <a:gd name="T23" fmla="*/ 556 h 823"/>
              <a:gd name="T24" fmla="*/ 125 w 180"/>
              <a:gd name="T25" fmla="*/ 623 h 823"/>
              <a:gd name="T26" fmla="*/ 98 w 180"/>
              <a:gd name="T27" fmla="*/ 684 h 823"/>
              <a:gd name="T28" fmla="*/ 70 w 180"/>
              <a:gd name="T29" fmla="*/ 741 h 823"/>
              <a:gd name="T30" fmla="*/ 39 w 180"/>
              <a:gd name="T31" fmla="*/ 788 h 823"/>
              <a:gd name="T32" fmla="*/ 8 w 180"/>
              <a:gd name="T33" fmla="*/ 823 h 823"/>
              <a:gd name="T34" fmla="*/ 13 w 180"/>
              <a:gd name="T35" fmla="*/ 816 h 823"/>
              <a:gd name="T36" fmla="*/ 17 w 180"/>
              <a:gd name="T37" fmla="*/ 806 h 823"/>
              <a:gd name="T38" fmla="*/ 23 w 180"/>
              <a:gd name="T39" fmla="*/ 796 h 823"/>
              <a:gd name="T40" fmla="*/ 25 w 180"/>
              <a:gd name="T41" fmla="*/ 79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 h="823">
                <a:moveTo>
                  <a:pt x="0" y="0"/>
                </a:moveTo>
                <a:lnTo>
                  <a:pt x="45" y="26"/>
                </a:lnTo>
                <a:lnTo>
                  <a:pt x="82" y="59"/>
                </a:lnTo>
                <a:lnTo>
                  <a:pt x="112" y="97"/>
                </a:lnTo>
                <a:lnTo>
                  <a:pt x="135" y="142"/>
                </a:lnTo>
                <a:lnTo>
                  <a:pt x="153" y="187"/>
                </a:lnTo>
                <a:lnTo>
                  <a:pt x="165" y="236"/>
                </a:lnTo>
                <a:lnTo>
                  <a:pt x="176" y="285"/>
                </a:lnTo>
                <a:lnTo>
                  <a:pt x="180" y="350"/>
                </a:lnTo>
                <a:lnTo>
                  <a:pt x="176" y="417"/>
                </a:lnTo>
                <a:lnTo>
                  <a:pt x="163" y="486"/>
                </a:lnTo>
                <a:lnTo>
                  <a:pt x="147" y="556"/>
                </a:lnTo>
                <a:lnTo>
                  <a:pt x="125" y="623"/>
                </a:lnTo>
                <a:lnTo>
                  <a:pt x="98" y="684"/>
                </a:lnTo>
                <a:lnTo>
                  <a:pt x="70" y="741"/>
                </a:lnTo>
                <a:lnTo>
                  <a:pt x="39" y="788"/>
                </a:lnTo>
                <a:lnTo>
                  <a:pt x="8" y="823"/>
                </a:lnTo>
                <a:lnTo>
                  <a:pt x="13" y="816"/>
                </a:lnTo>
                <a:lnTo>
                  <a:pt x="17" y="806"/>
                </a:lnTo>
                <a:lnTo>
                  <a:pt x="23" y="796"/>
                </a:lnTo>
                <a:lnTo>
                  <a:pt x="25" y="79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 name="Freeform 4">
            <a:extLst>
              <a:ext uri="{FF2B5EF4-FFF2-40B4-BE49-F238E27FC236}">
                <a16:creationId xmlns:a16="http://schemas.microsoft.com/office/drawing/2014/main" id="{B50E8361-53B3-C696-86A6-862038156827}"/>
              </a:ext>
            </a:extLst>
          </p:cNvPr>
          <p:cNvSpPr>
            <a:spLocks noChangeAspect="1"/>
          </p:cNvSpPr>
          <p:nvPr/>
        </p:nvSpPr>
        <p:spPr bwMode="auto">
          <a:xfrm>
            <a:off x="3002640" y="3021013"/>
            <a:ext cx="288925" cy="1250950"/>
          </a:xfrm>
          <a:custGeom>
            <a:avLst/>
            <a:gdLst>
              <a:gd name="T0" fmla="*/ 189 w 196"/>
              <a:gd name="T1" fmla="*/ 0 h 846"/>
              <a:gd name="T2" fmla="*/ 143 w 196"/>
              <a:gd name="T3" fmla="*/ 27 h 846"/>
              <a:gd name="T4" fmla="*/ 104 w 196"/>
              <a:gd name="T5" fmla="*/ 66 h 846"/>
              <a:gd name="T6" fmla="*/ 69 w 196"/>
              <a:gd name="T7" fmla="*/ 110 h 846"/>
              <a:gd name="T8" fmla="*/ 41 w 196"/>
              <a:gd name="T9" fmla="*/ 165 h 846"/>
              <a:gd name="T10" fmla="*/ 18 w 196"/>
              <a:gd name="T11" fmla="*/ 226 h 846"/>
              <a:gd name="T12" fmla="*/ 4 w 196"/>
              <a:gd name="T13" fmla="*/ 292 h 846"/>
              <a:gd name="T14" fmla="*/ 0 w 196"/>
              <a:gd name="T15" fmla="*/ 363 h 846"/>
              <a:gd name="T16" fmla="*/ 4 w 196"/>
              <a:gd name="T17" fmla="*/ 436 h 846"/>
              <a:gd name="T18" fmla="*/ 18 w 196"/>
              <a:gd name="T19" fmla="*/ 512 h 846"/>
              <a:gd name="T20" fmla="*/ 39 w 196"/>
              <a:gd name="T21" fmla="*/ 589 h 846"/>
              <a:gd name="T22" fmla="*/ 69 w 196"/>
              <a:gd name="T23" fmla="*/ 662 h 846"/>
              <a:gd name="T24" fmla="*/ 104 w 196"/>
              <a:gd name="T25" fmla="*/ 730 h 846"/>
              <a:gd name="T26" fmla="*/ 147 w 196"/>
              <a:gd name="T27" fmla="*/ 793 h 846"/>
              <a:gd name="T28" fmla="*/ 196 w 196"/>
              <a:gd name="T29" fmla="*/ 846 h 846"/>
              <a:gd name="T30" fmla="*/ 191 w 196"/>
              <a:gd name="T31" fmla="*/ 842 h 846"/>
              <a:gd name="T32" fmla="*/ 183 w 196"/>
              <a:gd name="T33" fmla="*/ 831 h 846"/>
              <a:gd name="T34" fmla="*/ 175 w 196"/>
              <a:gd name="T35" fmla="*/ 821 h 846"/>
              <a:gd name="T36" fmla="*/ 165 w 196"/>
              <a:gd name="T37" fmla="*/ 811 h 846"/>
              <a:gd name="T38" fmla="*/ 157 w 196"/>
              <a:gd name="T39" fmla="*/ 801 h 846"/>
              <a:gd name="T40" fmla="*/ 155 w 196"/>
              <a:gd name="T41" fmla="*/ 797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846">
                <a:moveTo>
                  <a:pt x="189" y="0"/>
                </a:moveTo>
                <a:lnTo>
                  <a:pt x="143" y="27"/>
                </a:lnTo>
                <a:lnTo>
                  <a:pt x="104" y="66"/>
                </a:lnTo>
                <a:lnTo>
                  <a:pt x="69" y="110"/>
                </a:lnTo>
                <a:lnTo>
                  <a:pt x="41" y="165"/>
                </a:lnTo>
                <a:lnTo>
                  <a:pt x="18" y="226"/>
                </a:lnTo>
                <a:lnTo>
                  <a:pt x="4" y="292"/>
                </a:lnTo>
                <a:lnTo>
                  <a:pt x="0" y="363"/>
                </a:lnTo>
                <a:lnTo>
                  <a:pt x="4" y="436"/>
                </a:lnTo>
                <a:lnTo>
                  <a:pt x="18" y="512"/>
                </a:lnTo>
                <a:lnTo>
                  <a:pt x="39" y="589"/>
                </a:lnTo>
                <a:lnTo>
                  <a:pt x="69" y="662"/>
                </a:lnTo>
                <a:lnTo>
                  <a:pt x="104" y="730"/>
                </a:lnTo>
                <a:lnTo>
                  <a:pt x="147" y="793"/>
                </a:lnTo>
                <a:lnTo>
                  <a:pt x="196" y="846"/>
                </a:lnTo>
                <a:lnTo>
                  <a:pt x="191" y="842"/>
                </a:lnTo>
                <a:lnTo>
                  <a:pt x="183" y="831"/>
                </a:lnTo>
                <a:lnTo>
                  <a:pt x="175" y="821"/>
                </a:lnTo>
                <a:lnTo>
                  <a:pt x="165" y="811"/>
                </a:lnTo>
                <a:lnTo>
                  <a:pt x="157" y="801"/>
                </a:lnTo>
                <a:lnTo>
                  <a:pt x="155" y="797"/>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 name="Oval 5">
            <a:extLst>
              <a:ext uri="{FF2B5EF4-FFF2-40B4-BE49-F238E27FC236}">
                <a16:creationId xmlns:a16="http://schemas.microsoft.com/office/drawing/2014/main" id="{D0595C16-D83C-DEB3-722E-78945BB87541}"/>
              </a:ext>
            </a:extLst>
          </p:cNvPr>
          <p:cNvSpPr>
            <a:spLocks noChangeAspect="1" noChangeArrowheads="1"/>
          </p:cNvSpPr>
          <p:nvPr/>
        </p:nvSpPr>
        <p:spPr bwMode="auto">
          <a:xfrm>
            <a:off x="3201077" y="2657475"/>
            <a:ext cx="501650" cy="50165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Text Box 6">
            <a:extLst>
              <a:ext uri="{FF2B5EF4-FFF2-40B4-BE49-F238E27FC236}">
                <a16:creationId xmlns:a16="http://schemas.microsoft.com/office/drawing/2014/main" id="{BC492045-FC99-9F70-1594-E60E1A0A43C4}"/>
              </a:ext>
            </a:extLst>
          </p:cNvPr>
          <p:cNvSpPr txBox="1">
            <a:spLocks noChangeAspect="1" noChangeArrowheads="1"/>
          </p:cNvSpPr>
          <p:nvPr/>
        </p:nvSpPr>
        <p:spPr bwMode="auto">
          <a:xfrm>
            <a:off x="3277277" y="2724150"/>
            <a:ext cx="503238"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8" name="Oval 7">
            <a:extLst>
              <a:ext uri="{FF2B5EF4-FFF2-40B4-BE49-F238E27FC236}">
                <a16:creationId xmlns:a16="http://schemas.microsoft.com/office/drawing/2014/main" id="{7AADA88D-EB7F-841E-E697-D894F624C0D5}"/>
              </a:ext>
            </a:extLst>
          </p:cNvPr>
          <p:cNvSpPr>
            <a:spLocks noChangeAspect="1" noChangeArrowheads="1"/>
          </p:cNvSpPr>
          <p:nvPr/>
        </p:nvSpPr>
        <p:spPr bwMode="auto">
          <a:xfrm>
            <a:off x="3267752" y="4132263"/>
            <a:ext cx="503238" cy="5032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Text Box 8">
            <a:extLst>
              <a:ext uri="{FF2B5EF4-FFF2-40B4-BE49-F238E27FC236}">
                <a16:creationId xmlns:a16="http://schemas.microsoft.com/office/drawing/2014/main" id="{118B09D6-7572-39CC-4473-93E30A7A4965}"/>
              </a:ext>
            </a:extLst>
          </p:cNvPr>
          <p:cNvSpPr txBox="1">
            <a:spLocks noChangeAspect="1" noChangeArrowheads="1"/>
          </p:cNvSpPr>
          <p:nvPr/>
        </p:nvSpPr>
        <p:spPr bwMode="auto">
          <a:xfrm>
            <a:off x="3366177" y="4227513"/>
            <a:ext cx="5016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0" name="Freeform 9">
            <a:extLst>
              <a:ext uri="{FF2B5EF4-FFF2-40B4-BE49-F238E27FC236}">
                <a16:creationId xmlns:a16="http://schemas.microsoft.com/office/drawing/2014/main" id="{5991C373-0B94-D090-F01F-95F960D9C718}"/>
              </a:ext>
            </a:extLst>
          </p:cNvPr>
          <p:cNvSpPr>
            <a:spLocks noChangeAspect="1"/>
          </p:cNvSpPr>
          <p:nvPr/>
        </p:nvSpPr>
        <p:spPr bwMode="auto">
          <a:xfrm>
            <a:off x="3150277" y="4097338"/>
            <a:ext cx="144463" cy="165100"/>
          </a:xfrm>
          <a:custGeom>
            <a:avLst/>
            <a:gdLst>
              <a:gd name="T0" fmla="*/ 98 w 98"/>
              <a:gd name="T1" fmla="*/ 112 h 112"/>
              <a:gd name="T2" fmla="*/ 61 w 98"/>
              <a:gd name="T3" fmla="*/ 0 h 112"/>
              <a:gd name="T4" fmla="*/ 0 w 98"/>
              <a:gd name="T5" fmla="*/ 57 h 112"/>
              <a:gd name="T6" fmla="*/ 98 w 98"/>
              <a:gd name="T7" fmla="*/ 112 h 112"/>
            </a:gdLst>
            <a:ahLst/>
            <a:cxnLst>
              <a:cxn ang="0">
                <a:pos x="T0" y="T1"/>
              </a:cxn>
              <a:cxn ang="0">
                <a:pos x="T2" y="T3"/>
              </a:cxn>
              <a:cxn ang="0">
                <a:pos x="T4" y="T5"/>
              </a:cxn>
              <a:cxn ang="0">
                <a:pos x="T6" y="T7"/>
              </a:cxn>
            </a:cxnLst>
            <a:rect l="0" t="0" r="r" b="b"/>
            <a:pathLst>
              <a:path w="98" h="112">
                <a:moveTo>
                  <a:pt x="98" y="112"/>
                </a:moveTo>
                <a:lnTo>
                  <a:pt x="61" y="0"/>
                </a:lnTo>
                <a:lnTo>
                  <a:pt x="0" y="57"/>
                </a:lnTo>
                <a:lnTo>
                  <a:pt x="98" y="112"/>
                </a:lnTo>
                <a:close/>
              </a:path>
            </a:pathLst>
          </a:custGeom>
          <a:solidFill>
            <a:srgbClr val="000000"/>
          </a:solidFill>
          <a:ln w="0">
            <a:solidFill>
              <a:srgbClr val="000000"/>
            </a:solidFill>
            <a:prstDash val="solid"/>
            <a:round/>
            <a:headEnd/>
            <a:tailEnd/>
          </a:ln>
        </p:spPr>
        <p:txBody>
          <a:bodyPr/>
          <a:lstStyle/>
          <a:p>
            <a:endParaRPr lang="en-US"/>
          </a:p>
        </p:txBody>
      </p:sp>
      <p:sp>
        <p:nvSpPr>
          <p:cNvPr id="11" name="Freeform 10">
            <a:extLst>
              <a:ext uri="{FF2B5EF4-FFF2-40B4-BE49-F238E27FC236}">
                <a16:creationId xmlns:a16="http://schemas.microsoft.com/office/drawing/2014/main" id="{CFADFD6A-33CB-9DDF-26FE-F2D07FA3E35D}"/>
              </a:ext>
            </a:extLst>
          </p:cNvPr>
          <p:cNvSpPr>
            <a:spLocks noChangeAspect="1"/>
          </p:cNvSpPr>
          <p:nvPr/>
        </p:nvSpPr>
        <p:spPr bwMode="auto">
          <a:xfrm>
            <a:off x="3659865" y="3027363"/>
            <a:ext cx="155575" cy="144462"/>
          </a:xfrm>
          <a:custGeom>
            <a:avLst/>
            <a:gdLst>
              <a:gd name="T0" fmla="*/ 0 w 106"/>
              <a:gd name="T1" fmla="*/ 0 h 98"/>
              <a:gd name="T2" fmla="*/ 63 w 106"/>
              <a:gd name="T3" fmla="*/ 98 h 98"/>
              <a:gd name="T4" fmla="*/ 106 w 106"/>
              <a:gd name="T5" fmla="*/ 29 h 98"/>
              <a:gd name="T6" fmla="*/ 0 w 106"/>
              <a:gd name="T7" fmla="*/ 0 h 98"/>
            </a:gdLst>
            <a:ahLst/>
            <a:cxnLst>
              <a:cxn ang="0">
                <a:pos x="T0" y="T1"/>
              </a:cxn>
              <a:cxn ang="0">
                <a:pos x="T2" y="T3"/>
              </a:cxn>
              <a:cxn ang="0">
                <a:pos x="T4" y="T5"/>
              </a:cxn>
              <a:cxn ang="0">
                <a:pos x="T6" y="T7"/>
              </a:cxn>
            </a:cxnLst>
            <a:rect l="0" t="0" r="r" b="b"/>
            <a:pathLst>
              <a:path w="106" h="98">
                <a:moveTo>
                  <a:pt x="0" y="0"/>
                </a:moveTo>
                <a:lnTo>
                  <a:pt x="63" y="98"/>
                </a:lnTo>
                <a:lnTo>
                  <a:pt x="106" y="29"/>
                </a:lnTo>
                <a:lnTo>
                  <a:pt x="0" y="0"/>
                </a:lnTo>
                <a:close/>
              </a:path>
            </a:pathLst>
          </a:custGeom>
          <a:solidFill>
            <a:srgbClr val="000000"/>
          </a:solidFill>
          <a:ln w="0">
            <a:solidFill>
              <a:srgbClr val="000000"/>
            </a:solidFill>
            <a:prstDash val="solid"/>
            <a:round/>
            <a:headEnd/>
            <a:tailEnd/>
          </a:ln>
        </p:spPr>
        <p:txBody>
          <a:bodyPr/>
          <a:lstStyle/>
          <a:p>
            <a:endParaRPr lang="en-US"/>
          </a:p>
        </p:txBody>
      </p:sp>
      <p:sp>
        <p:nvSpPr>
          <p:cNvPr id="12" name="Line 11">
            <a:extLst>
              <a:ext uri="{FF2B5EF4-FFF2-40B4-BE49-F238E27FC236}">
                <a16:creationId xmlns:a16="http://schemas.microsoft.com/office/drawing/2014/main" id="{2D76476A-4728-C12D-30ED-2B6EFCDDBE3F}"/>
              </a:ext>
            </a:extLst>
          </p:cNvPr>
          <p:cNvSpPr>
            <a:spLocks noChangeAspect="1" noChangeShapeType="1"/>
          </p:cNvSpPr>
          <p:nvPr/>
        </p:nvSpPr>
        <p:spPr bwMode="auto">
          <a:xfrm>
            <a:off x="5720440" y="3027363"/>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51DF3642-1480-F453-76F6-5ECF616C69E9}"/>
              </a:ext>
            </a:extLst>
          </p:cNvPr>
          <p:cNvSpPr>
            <a:spLocks noChangeAspect="1" noChangeShapeType="1"/>
          </p:cNvSpPr>
          <p:nvPr/>
        </p:nvSpPr>
        <p:spPr bwMode="auto">
          <a:xfrm>
            <a:off x="6120490" y="3027363"/>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07BD53B7-B7C2-46F3-7E5C-C95A1CB19E93}"/>
              </a:ext>
            </a:extLst>
          </p:cNvPr>
          <p:cNvSpPr>
            <a:spLocks noChangeAspect="1" noChangeShapeType="1"/>
          </p:cNvSpPr>
          <p:nvPr/>
        </p:nvSpPr>
        <p:spPr bwMode="auto">
          <a:xfrm>
            <a:off x="5720440" y="4368800"/>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58D05F42-027A-2E5C-CB6A-A55E9B384FA3}"/>
              </a:ext>
            </a:extLst>
          </p:cNvPr>
          <p:cNvSpPr>
            <a:spLocks noChangeAspect="1" noChangeShapeType="1"/>
          </p:cNvSpPr>
          <p:nvPr/>
        </p:nvSpPr>
        <p:spPr bwMode="auto">
          <a:xfrm>
            <a:off x="6120490" y="436880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Text Box 15">
            <a:extLst>
              <a:ext uri="{FF2B5EF4-FFF2-40B4-BE49-F238E27FC236}">
                <a16:creationId xmlns:a16="http://schemas.microsoft.com/office/drawing/2014/main" id="{CEC1D672-C901-31F6-2BAC-B607105EEC21}"/>
              </a:ext>
            </a:extLst>
          </p:cNvPr>
          <p:cNvSpPr txBox="1">
            <a:spLocks noChangeAspect="1" noChangeArrowheads="1"/>
          </p:cNvSpPr>
          <p:nvPr/>
        </p:nvSpPr>
        <p:spPr bwMode="auto">
          <a:xfrm>
            <a:off x="5583915" y="2690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7" name="Text Box 16">
            <a:extLst>
              <a:ext uri="{FF2B5EF4-FFF2-40B4-BE49-F238E27FC236}">
                <a16:creationId xmlns:a16="http://schemas.microsoft.com/office/drawing/2014/main" id="{C8BC42FD-1F4B-C0D5-1887-58E28CB4B7A0}"/>
              </a:ext>
            </a:extLst>
          </p:cNvPr>
          <p:cNvSpPr txBox="1">
            <a:spLocks noChangeAspect="1" noChangeArrowheads="1"/>
          </p:cNvSpPr>
          <p:nvPr/>
        </p:nvSpPr>
        <p:spPr bwMode="auto">
          <a:xfrm>
            <a:off x="5987140" y="26908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8" name="Text Box 17">
            <a:extLst>
              <a:ext uri="{FF2B5EF4-FFF2-40B4-BE49-F238E27FC236}">
                <a16:creationId xmlns:a16="http://schemas.microsoft.com/office/drawing/2014/main" id="{899117A4-C4E0-8A85-7D34-8C224AFAC358}"/>
              </a:ext>
            </a:extLst>
          </p:cNvPr>
          <p:cNvSpPr txBox="1">
            <a:spLocks noChangeAspect="1" noChangeArrowheads="1"/>
          </p:cNvSpPr>
          <p:nvPr/>
        </p:nvSpPr>
        <p:spPr bwMode="auto">
          <a:xfrm>
            <a:off x="6391952" y="2690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9" name="Text Box 18">
            <a:extLst>
              <a:ext uri="{FF2B5EF4-FFF2-40B4-BE49-F238E27FC236}">
                <a16:creationId xmlns:a16="http://schemas.microsoft.com/office/drawing/2014/main" id="{AA6DF7CB-A7E0-F2DC-B6B0-C6AA0B4686B1}"/>
              </a:ext>
            </a:extLst>
          </p:cNvPr>
          <p:cNvSpPr txBox="1">
            <a:spLocks noChangeAspect="1" noChangeArrowheads="1"/>
          </p:cNvSpPr>
          <p:nvPr/>
        </p:nvSpPr>
        <p:spPr bwMode="auto">
          <a:xfrm>
            <a:off x="5583915"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20" name="Text Box 19">
            <a:extLst>
              <a:ext uri="{FF2B5EF4-FFF2-40B4-BE49-F238E27FC236}">
                <a16:creationId xmlns:a16="http://schemas.microsoft.com/office/drawing/2014/main" id="{EFC53B64-3623-7FE4-ADC0-DC17018FC466}"/>
              </a:ext>
            </a:extLst>
          </p:cNvPr>
          <p:cNvSpPr txBox="1">
            <a:spLocks noChangeAspect="1" noChangeArrowheads="1"/>
          </p:cNvSpPr>
          <p:nvPr/>
        </p:nvSpPr>
        <p:spPr bwMode="auto">
          <a:xfrm>
            <a:off x="5988727"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1" name="Text Box 20">
            <a:extLst>
              <a:ext uri="{FF2B5EF4-FFF2-40B4-BE49-F238E27FC236}">
                <a16:creationId xmlns:a16="http://schemas.microsoft.com/office/drawing/2014/main" id="{0FC9098E-889F-7D70-C0BF-9D3206E32EA0}"/>
              </a:ext>
            </a:extLst>
          </p:cNvPr>
          <p:cNvSpPr txBox="1">
            <a:spLocks noChangeAspect="1" noChangeArrowheads="1"/>
          </p:cNvSpPr>
          <p:nvPr/>
        </p:nvSpPr>
        <p:spPr bwMode="auto">
          <a:xfrm>
            <a:off x="6391952"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22" name="Line 21">
            <a:extLst>
              <a:ext uri="{FF2B5EF4-FFF2-40B4-BE49-F238E27FC236}">
                <a16:creationId xmlns:a16="http://schemas.microsoft.com/office/drawing/2014/main" id="{0D170BA0-341A-9B90-BA6C-370C0930EBA2}"/>
              </a:ext>
            </a:extLst>
          </p:cNvPr>
          <p:cNvSpPr>
            <a:spLocks noChangeAspect="1" noChangeShapeType="1"/>
          </p:cNvSpPr>
          <p:nvPr/>
        </p:nvSpPr>
        <p:spPr bwMode="auto">
          <a:xfrm>
            <a:off x="5718852" y="3025775"/>
            <a:ext cx="0" cy="66992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2">
            <a:extLst>
              <a:ext uri="{FF2B5EF4-FFF2-40B4-BE49-F238E27FC236}">
                <a16:creationId xmlns:a16="http://schemas.microsoft.com/office/drawing/2014/main" id="{D25E152E-87D5-EE83-CC2F-444AE6FFA3EB}"/>
              </a:ext>
            </a:extLst>
          </p:cNvPr>
          <p:cNvSpPr>
            <a:spLocks noChangeAspect="1" noChangeShapeType="1"/>
          </p:cNvSpPr>
          <p:nvPr/>
        </p:nvSpPr>
        <p:spPr bwMode="auto">
          <a:xfrm>
            <a:off x="5718852" y="3695700"/>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3">
            <a:extLst>
              <a:ext uri="{FF2B5EF4-FFF2-40B4-BE49-F238E27FC236}">
                <a16:creationId xmlns:a16="http://schemas.microsoft.com/office/drawing/2014/main" id="{E8C234E9-6914-199E-3F71-893F0E4258F7}"/>
              </a:ext>
            </a:extLst>
          </p:cNvPr>
          <p:cNvSpPr>
            <a:spLocks noChangeAspect="1" noChangeShapeType="1"/>
          </p:cNvSpPr>
          <p:nvPr/>
        </p:nvSpPr>
        <p:spPr bwMode="auto">
          <a:xfrm flipV="1">
            <a:off x="6523715" y="3695700"/>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70E1CDEF-CFE0-AC0B-071C-E25B4DEDBEC3}"/>
              </a:ext>
            </a:extLst>
          </p:cNvPr>
          <p:cNvSpPr>
            <a:spLocks noChangeAspect="1" noChangeShapeType="1"/>
          </p:cNvSpPr>
          <p:nvPr/>
        </p:nvSpPr>
        <p:spPr bwMode="auto">
          <a:xfrm>
            <a:off x="6523715" y="3025775"/>
            <a:ext cx="0" cy="3349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F42DCF89-10E1-DB7B-615A-590B91C5F74E}"/>
              </a:ext>
            </a:extLst>
          </p:cNvPr>
          <p:cNvSpPr>
            <a:spLocks noChangeAspect="1" noChangeShapeType="1"/>
          </p:cNvSpPr>
          <p:nvPr/>
        </p:nvSpPr>
        <p:spPr bwMode="auto">
          <a:xfrm>
            <a:off x="6122077" y="3025775"/>
            <a:ext cx="9525" cy="3349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8BC09094-F148-130A-51C4-05E553C60D7C}"/>
              </a:ext>
            </a:extLst>
          </p:cNvPr>
          <p:cNvSpPr>
            <a:spLocks noChangeAspect="1" noChangeShapeType="1"/>
          </p:cNvSpPr>
          <p:nvPr/>
        </p:nvSpPr>
        <p:spPr bwMode="auto">
          <a:xfrm flipV="1">
            <a:off x="5718852" y="40322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5B0F2752-441F-8BA2-148E-EABC6D4FB2BA}"/>
              </a:ext>
            </a:extLst>
          </p:cNvPr>
          <p:cNvSpPr>
            <a:spLocks noChangeAspect="1" noChangeShapeType="1"/>
          </p:cNvSpPr>
          <p:nvPr/>
        </p:nvSpPr>
        <p:spPr bwMode="auto">
          <a:xfrm flipV="1">
            <a:off x="5718852" y="4029075"/>
            <a:ext cx="441325" cy="31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6F321DBE-5C5B-9B87-5CB5-23E0751A995E}"/>
              </a:ext>
            </a:extLst>
          </p:cNvPr>
          <p:cNvSpPr>
            <a:spLocks noChangeAspect="1" noChangeShapeType="1"/>
          </p:cNvSpPr>
          <p:nvPr/>
        </p:nvSpPr>
        <p:spPr bwMode="auto">
          <a:xfrm>
            <a:off x="6122077" y="3360738"/>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11B41D90-7F05-0B4C-5FDD-43658DB3D826}"/>
              </a:ext>
            </a:extLst>
          </p:cNvPr>
          <p:cNvSpPr>
            <a:spLocks noChangeAspect="1" noChangeShapeType="1"/>
          </p:cNvSpPr>
          <p:nvPr/>
        </p:nvSpPr>
        <p:spPr bwMode="auto">
          <a:xfrm flipV="1">
            <a:off x="6130015" y="3770313"/>
            <a:ext cx="0" cy="2825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B47467B0-A155-F580-A4D3-4A658DBE4A2C}"/>
              </a:ext>
            </a:extLst>
          </p:cNvPr>
          <p:cNvSpPr>
            <a:spLocks noChangeAspect="1" noChangeShapeType="1"/>
          </p:cNvSpPr>
          <p:nvPr/>
        </p:nvSpPr>
        <p:spPr bwMode="auto">
          <a:xfrm>
            <a:off x="7496852" y="4543425"/>
            <a:ext cx="1685925" cy="1588"/>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31">
            <a:extLst>
              <a:ext uri="{FF2B5EF4-FFF2-40B4-BE49-F238E27FC236}">
                <a16:creationId xmlns:a16="http://schemas.microsoft.com/office/drawing/2014/main" id="{C8375A5A-1005-66FB-54BE-B7B71D39A1E0}"/>
              </a:ext>
            </a:extLst>
          </p:cNvPr>
          <p:cNvSpPr>
            <a:spLocks noChangeAspect="1" noChangeShapeType="1"/>
          </p:cNvSpPr>
          <p:nvPr/>
        </p:nvSpPr>
        <p:spPr bwMode="auto">
          <a:xfrm>
            <a:off x="7496852" y="2855913"/>
            <a:ext cx="1685925" cy="1587"/>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Rectangle 32">
            <a:extLst>
              <a:ext uri="{FF2B5EF4-FFF2-40B4-BE49-F238E27FC236}">
                <a16:creationId xmlns:a16="http://schemas.microsoft.com/office/drawing/2014/main" id="{D21FF038-D9FA-E22C-21CB-82FD58795C6F}"/>
              </a:ext>
            </a:extLst>
          </p:cNvPr>
          <p:cNvSpPr>
            <a:spLocks noChangeAspect="1" noChangeArrowheads="1"/>
          </p:cNvSpPr>
          <p:nvPr/>
        </p:nvSpPr>
        <p:spPr bwMode="auto">
          <a:xfrm>
            <a:off x="8598577" y="3560763"/>
            <a:ext cx="282575" cy="1122362"/>
          </a:xfrm>
          <a:prstGeom prst="rect">
            <a:avLst/>
          </a:prstGeom>
          <a:solidFill>
            <a:srgbClr val="808080"/>
          </a:solidFill>
          <a:ln w="0">
            <a:solidFill>
              <a:srgbClr val="808080"/>
            </a:solidFill>
            <a:miter lim="800000"/>
            <a:headEnd/>
            <a:tailEnd/>
          </a:ln>
        </p:spPr>
        <p:txBody>
          <a:bodyPr/>
          <a:lstStyle/>
          <a:p>
            <a:endParaRPr lang="en-US"/>
          </a:p>
        </p:txBody>
      </p:sp>
      <p:sp>
        <p:nvSpPr>
          <p:cNvPr id="34" name="Rectangle 33">
            <a:extLst>
              <a:ext uri="{FF2B5EF4-FFF2-40B4-BE49-F238E27FC236}">
                <a16:creationId xmlns:a16="http://schemas.microsoft.com/office/drawing/2014/main" id="{FF4BD8D3-1622-8582-CFCD-94440DFC2CA8}"/>
              </a:ext>
            </a:extLst>
          </p:cNvPr>
          <p:cNvSpPr>
            <a:spLocks noChangeAspect="1" noChangeArrowheads="1"/>
          </p:cNvSpPr>
          <p:nvPr/>
        </p:nvSpPr>
        <p:spPr bwMode="auto">
          <a:xfrm>
            <a:off x="8598577" y="3560763"/>
            <a:ext cx="282575" cy="112236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Rectangle 34">
            <a:extLst>
              <a:ext uri="{FF2B5EF4-FFF2-40B4-BE49-F238E27FC236}">
                <a16:creationId xmlns:a16="http://schemas.microsoft.com/office/drawing/2014/main" id="{CC63B7D3-1A3E-116D-3ADE-D334118B57C4}"/>
              </a:ext>
            </a:extLst>
          </p:cNvPr>
          <p:cNvSpPr>
            <a:spLocks noChangeAspect="1" noChangeArrowheads="1"/>
          </p:cNvSpPr>
          <p:nvPr/>
        </p:nvSpPr>
        <p:spPr bwMode="auto">
          <a:xfrm>
            <a:off x="8598577" y="4400550"/>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CB152F36-9AD0-E32C-4A92-4E75B2B42AFB}"/>
              </a:ext>
            </a:extLst>
          </p:cNvPr>
          <p:cNvSpPr>
            <a:spLocks noChangeAspect="1" noChangeArrowheads="1"/>
          </p:cNvSpPr>
          <p:nvPr/>
        </p:nvSpPr>
        <p:spPr bwMode="auto">
          <a:xfrm>
            <a:off x="7766727" y="2716213"/>
            <a:ext cx="282575" cy="1127125"/>
          </a:xfrm>
          <a:prstGeom prst="rect">
            <a:avLst/>
          </a:prstGeom>
          <a:solidFill>
            <a:srgbClr val="808080"/>
          </a:solidFill>
          <a:ln w="0">
            <a:solidFill>
              <a:srgbClr val="808080"/>
            </a:solidFill>
            <a:miter lim="800000"/>
            <a:headEnd/>
            <a:tailEnd/>
          </a:ln>
        </p:spPr>
        <p:txBody>
          <a:bodyPr/>
          <a:lstStyle/>
          <a:p>
            <a:endParaRPr lang="en-US"/>
          </a:p>
        </p:txBody>
      </p:sp>
      <p:sp>
        <p:nvSpPr>
          <p:cNvPr id="37" name="Rectangle 36">
            <a:extLst>
              <a:ext uri="{FF2B5EF4-FFF2-40B4-BE49-F238E27FC236}">
                <a16:creationId xmlns:a16="http://schemas.microsoft.com/office/drawing/2014/main" id="{2F79FD50-49A9-FE8A-838F-CDCD904229D3}"/>
              </a:ext>
            </a:extLst>
          </p:cNvPr>
          <p:cNvSpPr>
            <a:spLocks noChangeAspect="1" noChangeArrowheads="1"/>
          </p:cNvSpPr>
          <p:nvPr/>
        </p:nvSpPr>
        <p:spPr bwMode="auto">
          <a:xfrm>
            <a:off x="7766727"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8" name="Rectangle 37">
            <a:extLst>
              <a:ext uri="{FF2B5EF4-FFF2-40B4-BE49-F238E27FC236}">
                <a16:creationId xmlns:a16="http://schemas.microsoft.com/office/drawing/2014/main" id="{E36F96BA-1398-502F-A3FF-40249DC82CC3}"/>
              </a:ext>
            </a:extLst>
          </p:cNvPr>
          <p:cNvSpPr>
            <a:spLocks noChangeAspect="1" noChangeArrowheads="1"/>
          </p:cNvSpPr>
          <p:nvPr/>
        </p:nvSpPr>
        <p:spPr bwMode="auto">
          <a:xfrm>
            <a:off x="7766727" y="3984625"/>
            <a:ext cx="282575" cy="698500"/>
          </a:xfrm>
          <a:prstGeom prst="rect">
            <a:avLst/>
          </a:prstGeom>
          <a:solidFill>
            <a:srgbClr val="808080"/>
          </a:solidFill>
          <a:ln w="0">
            <a:solidFill>
              <a:srgbClr val="808080"/>
            </a:solidFill>
            <a:miter lim="800000"/>
            <a:headEnd/>
            <a:tailEnd/>
          </a:ln>
        </p:spPr>
        <p:txBody>
          <a:bodyPr/>
          <a:lstStyle/>
          <a:p>
            <a:endParaRPr lang="en-US"/>
          </a:p>
        </p:txBody>
      </p:sp>
      <p:sp>
        <p:nvSpPr>
          <p:cNvPr id="39" name="Rectangle 38">
            <a:extLst>
              <a:ext uri="{FF2B5EF4-FFF2-40B4-BE49-F238E27FC236}">
                <a16:creationId xmlns:a16="http://schemas.microsoft.com/office/drawing/2014/main" id="{CB99092F-D7CB-D3C0-94A9-348FE83738CC}"/>
              </a:ext>
            </a:extLst>
          </p:cNvPr>
          <p:cNvSpPr>
            <a:spLocks noChangeAspect="1" noChangeArrowheads="1"/>
          </p:cNvSpPr>
          <p:nvPr/>
        </p:nvSpPr>
        <p:spPr bwMode="auto">
          <a:xfrm>
            <a:off x="7766727" y="3984625"/>
            <a:ext cx="282575" cy="6985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0" name="Rectangle 39">
            <a:extLst>
              <a:ext uri="{FF2B5EF4-FFF2-40B4-BE49-F238E27FC236}">
                <a16:creationId xmlns:a16="http://schemas.microsoft.com/office/drawing/2014/main" id="{4214B42E-FD04-7DC1-B92F-794F137A74B9}"/>
              </a:ext>
            </a:extLst>
          </p:cNvPr>
          <p:cNvSpPr>
            <a:spLocks noChangeAspect="1" noChangeArrowheads="1"/>
          </p:cNvSpPr>
          <p:nvPr/>
        </p:nvSpPr>
        <p:spPr bwMode="auto">
          <a:xfrm>
            <a:off x="7766727" y="4400550"/>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1" name="Rectangle 40">
            <a:extLst>
              <a:ext uri="{FF2B5EF4-FFF2-40B4-BE49-F238E27FC236}">
                <a16:creationId xmlns:a16="http://schemas.microsoft.com/office/drawing/2014/main" id="{329A9959-0493-4740-A320-0272A48DA51D}"/>
              </a:ext>
            </a:extLst>
          </p:cNvPr>
          <p:cNvSpPr>
            <a:spLocks noChangeAspect="1" noChangeArrowheads="1"/>
          </p:cNvSpPr>
          <p:nvPr/>
        </p:nvSpPr>
        <p:spPr bwMode="auto">
          <a:xfrm>
            <a:off x="7766727" y="3984625"/>
            <a:ext cx="282575" cy="276225"/>
          </a:xfrm>
          <a:prstGeom prst="rect">
            <a:avLst/>
          </a:prstGeom>
          <a:solidFill>
            <a:srgbClr val="DFDFDF"/>
          </a:solidFill>
          <a:ln w="0">
            <a:solidFill>
              <a:srgbClr val="DFDFDF"/>
            </a:solidFill>
            <a:miter lim="800000"/>
            <a:headEnd/>
            <a:tailEnd/>
          </a:ln>
        </p:spPr>
        <p:txBody>
          <a:bodyPr/>
          <a:lstStyle/>
          <a:p>
            <a:endParaRPr lang="en-US"/>
          </a:p>
        </p:txBody>
      </p:sp>
      <p:sp>
        <p:nvSpPr>
          <p:cNvPr id="42" name="Rectangle 41">
            <a:extLst>
              <a:ext uri="{FF2B5EF4-FFF2-40B4-BE49-F238E27FC236}">
                <a16:creationId xmlns:a16="http://schemas.microsoft.com/office/drawing/2014/main" id="{0341090C-C046-CAD5-EB7D-B38181E5340B}"/>
              </a:ext>
            </a:extLst>
          </p:cNvPr>
          <p:cNvSpPr>
            <a:spLocks noChangeAspect="1" noChangeArrowheads="1"/>
          </p:cNvSpPr>
          <p:nvPr/>
        </p:nvSpPr>
        <p:spPr bwMode="auto">
          <a:xfrm>
            <a:off x="7766727" y="3984625"/>
            <a:ext cx="28257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3" name="Rectangle 42">
            <a:extLst>
              <a:ext uri="{FF2B5EF4-FFF2-40B4-BE49-F238E27FC236}">
                <a16:creationId xmlns:a16="http://schemas.microsoft.com/office/drawing/2014/main" id="{A50C3DFC-A9E3-5203-8562-65B30A7A8220}"/>
              </a:ext>
            </a:extLst>
          </p:cNvPr>
          <p:cNvSpPr>
            <a:spLocks noChangeAspect="1" noChangeArrowheads="1"/>
          </p:cNvSpPr>
          <p:nvPr/>
        </p:nvSpPr>
        <p:spPr bwMode="auto">
          <a:xfrm>
            <a:off x="7839752" y="4052888"/>
            <a:ext cx="141288" cy="141287"/>
          </a:xfrm>
          <a:prstGeom prst="rect">
            <a:avLst/>
          </a:prstGeom>
          <a:solidFill>
            <a:srgbClr val="000000"/>
          </a:solidFill>
          <a:ln w="0">
            <a:solidFill>
              <a:srgbClr val="000000"/>
            </a:solidFill>
            <a:miter lim="800000"/>
            <a:headEnd/>
            <a:tailEnd/>
          </a:ln>
        </p:spPr>
        <p:txBody>
          <a:bodyPr/>
          <a:lstStyle/>
          <a:p>
            <a:endParaRPr lang="en-US"/>
          </a:p>
        </p:txBody>
      </p:sp>
      <p:sp>
        <p:nvSpPr>
          <p:cNvPr id="44" name="Rectangle 43">
            <a:extLst>
              <a:ext uri="{FF2B5EF4-FFF2-40B4-BE49-F238E27FC236}">
                <a16:creationId xmlns:a16="http://schemas.microsoft.com/office/drawing/2014/main" id="{B86873FA-55FE-BDB3-727F-9EF1671A08B5}"/>
              </a:ext>
            </a:extLst>
          </p:cNvPr>
          <p:cNvSpPr>
            <a:spLocks noChangeAspect="1" noChangeArrowheads="1"/>
          </p:cNvSpPr>
          <p:nvPr/>
        </p:nvSpPr>
        <p:spPr bwMode="auto">
          <a:xfrm>
            <a:off x="7839752" y="4052888"/>
            <a:ext cx="141288" cy="14128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5" name="Rectangle 44">
            <a:extLst>
              <a:ext uri="{FF2B5EF4-FFF2-40B4-BE49-F238E27FC236}">
                <a16:creationId xmlns:a16="http://schemas.microsoft.com/office/drawing/2014/main" id="{87B57EF2-BDA0-5E86-DFD4-AFFFF758A745}"/>
              </a:ext>
            </a:extLst>
          </p:cNvPr>
          <p:cNvSpPr>
            <a:spLocks noChangeAspect="1" noChangeArrowheads="1"/>
          </p:cNvSpPr>
          <p:nvPr/>
        </p:nvSpPr>
        <p:spPr bwMode="auto">
          <a:xfrm>
            <a:off x="8235040" y="3182938"/>
            <a:ext cx="644525" cy="177800"/>
          </a:xfrm>
          <a:prstGeom prst="rect">
            <a:avLst/>
          </a:prstGeom>
          <a:solidFill>
            <a:srgbClr val="DFDFDF"/>
          </a:solidFill>
          <a:ln w="0">
            <a:solidFill>
              <a:srgbClr val="DFDFDF"/>
            </a:solidFill>
            <a:miter lim="800000"/>
            <a:headEnd/>
            <a:tailEnd/>
          </a:ln>
        </p:spPr>
        <p:txBody>
          <a:bodyPr/>
          <a:lstStyle/>
          <a:p>
            <a:endParaRPr lang="en-US"/>
          </a:p>
        </p:txBody>
      </p:sp>
      <p:sp>
        <p:nvSpPr>
          <p:cNvPr id="46" name="Rectangle 45">
            <a:extLst>
              <a:ext uri="{FF2B5EF4-FFF2-40B4-BE49-F238E27FC236}">
                <a16:creationId xmlns:a16="http://schemas.microsoft.com/office/drawing/2014/main" id="{646AE9A1-8797-5206-83FE-D69A02C00CC0}"/>
              </a:ext>
            </a:extLst>
          </p:cNvPr>
          <p:cNvSpPr>
            <a:spLocks noChangeAspect="1" noChangeArrowheads="1"/>
          </p:cNvSpPr>
          <p:nvPr/>
        </p:nvSpPr>
        <p:spPr bwMode="auto">
          <a:xfrm>
            <a:off x="8235040" y="3182938"/>
            <a:ext cx="603250" cy="1778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7" name="Rectangle 46">
            <a:extLst>
              <a:ext uri="{FF2B5EF4-FFF2-40B4-BE49-F238E27FC236}">
                <a16:creationId xmlns:a16="http://schemas.microsoft.com/office/drawing/2014/main" id="{6D09FBF1-54AF-CE2E-A959-00C5E1FE5F5C}"/>
              </a:ext>
            </a:extLst>
          </p:cNvPr>
          <p:cNvSpPr>
            <a:spLocks noChangeAspect="1" noChangeArrowheads="1"/>
          </p:cNvSpPr>
          <p:nvPr/>
        </p:nvSpPr>
        <p:spPr bwMode="auto">
          <a:xfrm>
            <a:off x="8168365" y="3427413"/>
            <a:ext cx="282575" cy="565150"/>
          </a:xfrm>
          <a:prstGeom prst="rect">
            <a:avLst/>
          </a:prstGeom>
          <a:solidFill>
            <a:srgbClr val="808080"/>
          </a:solidFill>
          <a:ln w="0">
            <a:solidFill>
              <a:srgbClr val="808080"/>
            </a:solidFill>
            <a:miter lim="800000"/>
            <a:headEnd/>
            <a:tailEnd/>
          </a:ln>
        </p:spPr>
        <p:txBody>
          <a:bodyPr/>
          <a:lstStyle/>
          <a:p>
            <a:endParaRPr lang="en-US"/>
          </a:p>
        </p:txBody>
      </p:sp>
      <p:sp>
        <p:nvSpPr>
          <p:cNvPr id="48" name="Rectangle 47">
            <a:extLst>
              <a:ext uri="{FF2B5EF4-FFF2-40B4-BE49-F238E27FC236}">
                <a16:creationId xmlns:a16="http://schemas.microsoft.com/office/drawing/2014/main" id="{2A0EB2BF-EA32-FE94-E11D-85585858FB49}"/>
              </a:ext>
            </a:extLst>
          </p:cNvPr>
          <p:cNvSpPr>
            <a:spLocks noChangeAspect="1" noChangeArrowheads="1"/>
          </p:cNvSpPr>
          <p:nvPr/>
        </p:nvSpPr>
        <p:spPr bwMode="auto">
          <a:xfrm>
            <a:off x="8168365" y="3427413"/>
            <a:ext cx="282575" cy="5651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9" name="Text Box 48">
            <a:extLst>
              <a:ext uri="{FF2B5EF4-FFF2-40B4-BE49-F238E27FC236}">
                <a16:creationId xmlns:a16="http://schemas.microsoft.com/office/drawing/2014/main" id="{EA7C7BB0-C6BC-CAAC-3D99-C9E3805C619E}"/>
              </a:ext>
            </a:extLst>
          </p:cNvPr>
          <p:cNvSpPr txBox="1">
            <a:spLocks noChangeAspect="1" noChangeArrowheads="1"/>
          </p:cNvSpPr>
          <p:nvPr/>
        </p:nvSpPr>
        <p:spPr bwMode="auto">
          <a:xfrm>
            <a:off x="7742915" y="47291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50" name="Text Box 49">
            <a:extLst>
              <a:ext uri="{FF2B5EF4-FFF2-40B4-BE49-F238E27FC236}">
                <a16:creationId xmlns:a16="http://schemas.microsoft.com/office/drawing/2014/main" id="{B93C05A2-8197-CFBB-9AC4-C526F3B83354}"/>
              </a:ext>
            </a:extLst>
          </p:cNvPr>
          <p:cNvSpPr txBox="1">
            <a:spLocks noChangeAspect="1" noChangeArrowheads="1"/>
          </p:cNvSpPr>
          <p:nvPr/>
        </p:nvSpPr>
        <p:spPr bwMode="auto">
          <a:xfrm>
            <a:off x="8571590" y="47291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A</a:t>
            </a:r>
            <a:endParaRPr lang="en-US" altLang="zh-CN" i="1">
              <a:ea typeface="宋体" panose="02010600030101010101" pitchFamily="2" charset="-122"/>
            </a:endParaRPr>
          </a:p>
        </p:txBody>
      </p:sp>
      <p:sp>
        <p:nvSpPr>
          <p:cNvPr id="51" name="Text Box 50">
            <a:extLst>
              <a:ext uri="{FF2B5EF4-FFF2-40B4-BE49-F238E27FC236}">
                <a16:creationId xmlns:a16="http://schemas.microsoft.com/office/drawing/2014/main" id="{915D8829-E0AC-1F3E-9AA9-A3417349A638}"/>
              </a:ext>
            </a:extLst>
          </p:cNvPr>
          <p:cNvSpPr txBox="1">
            <a:spLocks noChangeAspect="1" noChangeArrowheads="1"/>
          </p:cNvSpPr>
          <p:nvPr/>
        </p:nvSpPr>
        <p:spPr bwMode="auto">
          <a:xfrm>
            <a:off x="7752440" y="23796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A</a:t>
            </a:r>
            <a:endParaRPr lang="en-US" altLang="zh-CN" i="1">
              <a:ea typeface="宋体" panose="02010600030101010101" pitchFamily="2" charset="-122"/>
            </a:endParaRPr>
          </a:p>
        </p:txBody>
      </p:sp>
      <p:sp>
        <p:nvSpPr>
          <p:cNvPr id="52" name="Text Box 51">
            <a:extLst>
              <a:ext uri="{FF2B5EF4-FFF2-40B4-BE49-F238E27FC236}">
                <a16:creationId xmlns:a16="http://schemas.microsoft.com/office/drawing/2014/main" id="{E3E10CF5-1904-3089-15EB-7C1B3B1844CD}"/>
              </a:ext>
            </a:extLst>
          </p:cNvPr>
          <p:cNvSpPr txBox="1">
            <a:spLocks noChangeAspect="1" noChangeArrowheads="1"/>
          </p:cNvSpPr>
          <p:nvPr/>
        </p:nvSpPr>
        <p:spPr bwMode="auto">
          <a:xfrm>
            <a:off x="8154077" y="2379663"/>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53" name="Rectangle 52">
            <a:extLst>
              <a:ext uri="{FF2B5EF4-FFF2-40B4-BE49-F238E27FC236}">
                <a16:creationId xmlns:a16="http://schemas.microsoft.com/office/drawing/2014/main" id="{F4E0A273-D81A-713B-46FD-B2D8713C2893}"/>
              </a:ext>
            </a:extLst>
          </p:cNvPr>
          <p:cNvSpPr>
            <a:spLocks noChangeAspect="1" noChangeArrowheads="1"/>
          </p:cNvSpPr>
          <p:nvPr/>
        </p:nvSpPr>
        <p:spPr bwMode="auto">
          <a:xfrm>
            <a:off x="8065177" y="3657600"/>
            <a:ext cx="557213" cy="141288"/>
          </a:xfrm>
          <a:prstGeom prst="rect">
            <a:avLst/>
          </a:prstGeom>
          <a:solidFill>
            <a:srgbClr val="DFDFDF"/>
          </a:solidFill>
          <a:ln w="0">
            <a:solidFill>
              <a:srgbClr val="DFDFDF"/>
            </a:solidFill>
            <a:miter lim="800000"/>
            <a:headEnd/>
            <a:tailEnd/>
          </a:ln>
        </p:spPr>
        <p:txBody>
          <a:bodyPr/>
          <a:lstStyle/>
          <a:p>
            <a:endParaRPr lang="en-US"/>
          </a:p>
        </p:txBody>
      </p:sp>
      <p:sp>
        <p:nvSpPr>
          <p:cNvPr id="54" name="Rectangle 53">
            <a:extLst>
              <a:ext uri="{FF2B5EF4-FFF2-40B4-BE49-F238E27FC236}">
                <a16:creationId xmlns:a16="http://schemas.microsoft.com/office/drawing/2014/main" id="{C722C405-030C-AA2F-5E59-F97EB59402AB}"/>
              </a:ext>
            </a:extLst>
          </p:cNvPr>
          <p:cNvSpPr>
            <a:spLocks noChangeAspect="1" noChangeArrowheads="1"/>
          </p:cNvSpPr>
          <p:nvPr/>
        </p:nvSpPr>
        <p:spPr bwMode="auto">
          <a:xfrm>
            <a:off x="8030252" y="3646488"/>
            <a:ext cx="598488" cy="1714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5" name="Rectangle 54">
            <a:extLst>
              <a:ext uri="{FF2B5EF4-FFF2-40B4-BE49-F238E27FC236}">
                <a16:creationId xmlns:a16="http://schemas.microsoft.com/office/drawing/2014/main" id="{B1CBF22F-28BB-658E-853B-62310BC634CE}"/>
              </a:ext>
            </a:extLst>
          </p:cNvPr>
          <p:cNvSpPr>
            <a:spLocks noChangeAspect="1" noChangeArrowheads="1"/>
          </p:cNvSpPr>
          <p:nvPr/>
        </p:nvSpPr>
        <p:spPr bwMode="auto">
          <a:xfrm>
            <a:off x="7766727" y="2716213"/>
            <a:ext cx="282575" cy="11271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6199B89D-F233-5ECD-4B62-B39D017B7E9F}"/>
              </a:ext>
            </a:extLst>
          </p:cNvPr>
          <p:cNvSpPr>
            <a:spLocks noChangeAspect="1" noChangeArrowheads="1"/>
          </p:cNvSpPr>
          <p:nvPr/>
        </p:nvSpPr>
        <p:spPr bwMode="auto">
          <a:xfrm>
            <a:off x="7766727" y="3560763"/>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FA02CDB4-2710-82D3-1663-96CA14F89DFA}"/>
              </a:ext>
            </a:extLst>
          </p:cNvPr>
          <p:cNvSpPr>
            <a:spLocks noChangeAspect="1" noChangeArrowheads="1"/>
          </p:cNvSpPr>
          <p:nvPr/>
        </p:nvSpPr>
        <p:spPr bwMode="auto">
          <a:xfrm>
            <a:off x="7766727" y="356076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EE9D53C5-B745-FD3D-6A76-F9B1D60F5055}"/>
              </a:ext>
            </a:extLst>
          </p:cNvPr>
          <p:cNvSpPr>
            <a:spLocks noChangeAspect="1" noChangeArrowheads="1"/>
          </p:cNvSpPr>
          <p:nvPr/>
        </p:nvSpPr>
        <p:spPr bwMode="auto">
          <a:xfrm>
            <a:off x="7839752" y="3629025"/>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F4F220E9-29BA-5A2A-CB15-0C17737A3479}"/>
              </a:ext>
            </a:extLst>
          </p:cNvPr>
          <p:cNvSpPr>
            <a:spLocks noChangeAspect="1" noChangeArrowheads="1"/>
          </p:cNvSpPr>
          <p:nvPr/>
        </p:nvSpPr>
        <p:spPr bwMode="auto">
          <a:xfrm>
            <a:off x="7839752" y="3629025"/>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4258E0C0-C2F6-6FCA-525B-5B9294E8BC1A}"/>
              </a:ext>
            </a:extLst>
          </p:cNvPr>
          <p:cNvSpPr>
            <a:spLocks noChangeAspect="1" noChangeArrowheads="1"/>
          </p:cNvSpPr>
          <p:nvPr/>
        </p:nvSpPr>
        <p:spPr bwMode="auto">
          <a:xfrm>
            <a:off x="8049302" y="4052888"/>
            <a:ext cx="141288" cy="141287"/>
          </a:xfrm>
          <a:prstGeom prst="rect">
            <a:avLst/>
          </a:prstGeom>
          <a:solidFill>
            <a:srgbClr val="DFDFDF"/>
          </a:solidFill>
          <a:ln w="0">
            <a:solidFill>
              <a:srgbClr val="DFDFDF"/>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2F16B660-B2F1-C38D-E2CC-BE71119B090D}"/>
              </a:ext>
            </a:extLst>
          </p:cNvPr>
          <p:cNvSpPr>
            <a:spLocks noChangeAspect="1" noChangeArrowheads="1"/>
          </p:cNvSpPr>
          <p:nvPr/>
        </p:nvSpPr>
        <p:spPr bwMode="auto">
          <a:xfrm>
            <a:off x="8049302" y="4052888"/>
            <a:ext cx="141288" cy="14128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E8D1D25-541B-192C-6C46-77C98382D313}"/>
              </a:ext>
            </a:extLst>
          </p:cNvPr>
          <p:cNvSpPr>
            <a:spLocks noChangeAspect="1" noChangeArrowheads="1"/>
          </p:cNvSpPr>
          <p:nvPr/>
        </p:nvSpPr>
        <p:spPr bwMode="auto">
          <a:xfrm>
            <a:off x="8168365" y="3965575"/>
            <a:ext cx="282575" cy="273050"/>
          </a:xfrm>
          <a:prstGeom prst="rect">
            <a:avLst/>
          </a:prstGeom>
          <a:solidFill>
            <a:srgbClr val="DFDFDF"/>
          </a:solidFill>
          <a:ln w="0">
            <a:solidFill>
              <a:srgbClr val="DFDFDF"/>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6959FD47-B710-4C5E-1E40-64AFAB44302A}"/>
              </a:ext>
            </a:extLst>
          </p:cNvPr>
          <p:cNvSpPr>
            <a:spLocks noChangeAspect="1" noChangeArrowheads="1"/>
          </p:cNvSpPr>
          <p:nvPr/>
        </p:nvSpPr>
        <p:spPr bwMode="auto">
          <a:xfrm>
            <a:off x="8168365" y="3965575"/>
            <a:ext cx="282575" cy="2730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57399F78-995D-57B3-60B1-C2BDBE269224}"/>
              </a:ext>
            </a:extLst>
          </p:cNvPr>
          <p:cNvSpPr>
            <a:spLocks noChangeAspect="1" noChangeArrowheads="1"/>
          </p:cNvSpPr>
          <p:nvPr/>
        </p:nvSpPr>
        <p:spPr bwMode="auto">
          <a:xfrm>
            <a:off x="8242977" y="4032250"/>
            <a:ext cx="133350" cy="142875"/>
          </a:xfrm>
          <a:prstGeom prst="rect">
            <a:avLst/>
          </a:prstGeom>
          <a:solidFill>
            <a:srgbClr val="000000"/>
          </a:solidFill>
          <a:ln w="0">
            <a:solidFill>
              <a:srgbClr val="00000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930807D-D512-AC25-B478-94C0CC3342B9}"/>
              </a:ext>
            </a:extLst>
          </p:cNvPr>
          <p:cNvSpPr>
            <a:spLocks noChangeAspect="1" noChangeArrowheads="1"/>
          </p:cNvSpPr>
          <p:nvPr/>
        </p:nvSpPr>
        <p:spPr bwMode="auto">
          <a:xfrm>
            <a:off x="8242977" y="4030663"/>
            <a:ext cx="133350" cy="142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5303CDA-6E84-A7BB-2A29-3852735F0A24}"/>
              </a:ext>
            </a:extLst>
          </p:cNvPr>
          <p:cNvSpPr>
            <a:spLocks noChangeAspect="1" noChangeArrowheads="1"/>
          </p:cNvSpPr>
          <p:nvPr/>
        </p:nvSpPr>
        <p:spPr bwMode="auto">
          <a:xfrm>
            <a:off x="8584290" y="2716213"/>
            <a:ext cx="282575" cy="706437"/>
          </a:xfrm>
          <a:prstGeom prst="rect">
            <a:avLst/>
          </a:prstGeom>
          <a:solidFill>
            <a:srgbClr val="808080"/>
          </a:solidFill>
          <a:ln w="0">
            <a:solidFill>
              <a:srgbClr val="808080"/>
            </a:solidFill>
            <a:miter lim="800000"/>
            <a:headEnd/>
            <a:tailEnd/>
          </a:ln>
        </p:spPr>
        <p:txBody>
          <a:bodyPr/>
          <a:lstStyle/>
          <a:p>
            <a:endParaRPr lang="en-US"/>
          </a:p>
        </p:txBody>
      </p:sp>
      <p:sp>
        <p:nvSpPr>
          <p:cNvPr id="67" name="Rectangle 66">
            <a:extLst>
              <a:ext uri="{FF2B5EF4-FFF2-40B4-BE49-F238E27FC236}">
                <a16:creationId xmlns:a16="http://schemas.microsoft.com/office/drawing/2014/main" id="{E4F624F5-A043-4FA1-0516-699ECD24BFBA}"/>
              </a:ext>
            </a:extLst>
          </p:cNvPr>
          <p:cNvSpPr>
            <a:spLocks noChangeAspect="1" noChangeArrowheads="1"/>
          </p:cNvSpPr>
          <p:nvPr/>
        </p:nvSpPr>
        <p:spPr bwMode="auto">
          <a:xfrm>
            <a:off x="8584290" y="2716213"/>
            <a:ext cx="282575" cy="70643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A1C6C0EC-7430-B93A-D1C0-5907A68ECB61}"/>
              </a:ext>
            </a:extLst>
          </p:cNvPr>
          <p:cNvSpPr>
            <a:spLocks noChangeAspect="1" noChangeArrowheads="1"/>
          </p:cNvSpPr>
          <p:nvPr/>
        </p:nvSpPr>
        <p:spPr bwMode="auto">
          <a:xfrm>
            <a:off x="8584290"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92D2F545-3C8E-1090-90D5-85BBE354C687}"/>
              </a:ext>
            </a:extLst>
          </p:cNvPr>
          <p:cNvSpPr>
            <a:spLocks noChangeAspect="1" noChangeArrowheads="1"/>
          </p:cNvSpPr>
          <p:nvPr/>
        </p:nvSpPr>
        <p:spPr bwMode="auto">
          <a:xfrm>
            <a:off x="8584290" y="3140075"/>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70" name="Rectangle 69">
            <a:extLst>
              <a:ext uri="{FF2B5EF4-FFF2-40B4-BE49-F238E27FC236}">
                <a16:creationId xmlns:a16="http://schemas.microsoft.com/office/drawing/2014/main" id="{D1BB71A7-ACD0-5C03-1A67-E22D445EF599}"/>
              </a:ext>
            </a:extLst>
          </p:cNvPr>
          <p:cNvSpPr>
            <a:spLocks noChangeAspect="1" noChangeArrowheads="1"/>
          </p:cNvSpPr>
          <p:nvPr/>
        </p:nvSpPr>
        <p:spPr bwMode="auto">
          <a:xfrm>
            <a:off x="8584290" y="3140075"/>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1513CB14-19EA-7EF9-12AE-6DB79C82109C}"/>
              </a:ext>
            </a:extLst>
          </p:cNvPr>
          <p:cNvSpPr>
            <a:spLocks noChangeAspect="1" noChangeArrowheads="1"/>
          </p:cNvSpPr>
          <p:nvPr/>
        </p:nvSpPr>
        <p:spPr bwMode="auto">
          <a:xfrm>
            <a:off x="8650965" y="3213100"/>
            <a:ext cx="139700" cy="141288"/>
          </a:xfrm>
          <a:prstGeom prst="rect">
            <a:avLst/>
          </a:prstGeom>
          <a:solidFill>
            <a:srgbClr val="000000"/>
          </a:solidFill>
          <a:ln w="0">
            <a:solidFill>
              <a:srgbClr val="000000"/>
            </a:solidFill>
            <a:miter lim="800000"/>
            <a:headEnd/>
            <a:tailEnd/>
          </a:ln>
        </p:spPr>
        <p:txBody>
          <a:bodyPr/>
          <a:lstStyle/>
          <a:p>
            <a:endParaRPr lang="en-US"/>
          </a:p>
        </p:txBody>
      </p:sp>
      <p:sp>
        <p:nvSpPr>
          <p:cNvPr id="72" name="Rectangle 71">
            <a:extLst>
              <a:ext uri="{FF2B5EF4-FFF2-40B4-BE49-F238E27FC236}">
                <a16:creationId xmlns:a16="http://schemas.microsoft.com/office/drawing/2014/main" id="{6C918505-1BAE-F871-AEDF-62511A4D4AA8}"/>
              </a:ext>
            </a:extLst>
          </p:cNvPr>
          <p:cNvSpPr>
            <a:spLocks noChangeAspect="1" noChangeArrowheads="1"/>
          </p:cNvSpPr>
          <p:nvPr/>
        </p:nvSpPr>
        <p:spPr bwMode="auto">
          <a:xfrm>
            <a:off x="8650965" y="3213100"/>
            <a:ext cx="13970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Text Box 72">
            <a:extLst>
              <a:ext uri="{FF2B5EF4-FFF2-40B4-BE49-F238E27FC236}">
                <a16:creationId xmlns:a16="http://schemas.microsoft.com/office/drawing/2014/main" id="{82160B43-789B-BF5E-C6B3-135364E1A4F1}"/>
              </a:ext>
            </a:extLst>
          </p:cNvPr>
          <p:cNvSpPr txBox="1">
            <a:spLocks noChangeAspect="1" noChangeArrowheads="1"/>
          </p:cNvSpPr>
          <p:nvPr/>
        </p:nvSpPr>
        <p:spPr bwMode="auto">
          <a:xfrm>
            <a:off x="8571590" y="23796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74" name="Rectangle 73">
            <a:extLst>
              <a:ext uri="{FF2B5EF4-FFF2-40B4-BE49-F238E27FC236}">
                <a16:creationId xmlns:a16="http://schemas.microsoft.com/office/drawing/2014/main" id="{71701221-40F0-E195-99E2-F24DBC2AB6C9}"/>
              </a:ext>
            </a:extLst>
          </p:cNvPr>
          <p:cNvSpPr>
            <a:spLocks noChangeAspect="1" noChangeArrowheads="1"/>
          </p:cNvSpPr>
          <p:nvPr/>
        </p:nvSpPr>
        <p:spPr bwMode="auto">
          <a:xfrm>
            <a:off x="8168365" y="2716213"/>
            <a:ext cx="282575" cy="706437"/>
          </a:xfrm>
          <a:prstGeom prst="rect">
            <a:avLst/>
          </a:prstGeom>
          <a:solidFill>
            <a:srgbClr val="808080"/>
          </a:solidFill>
          <a:ln w="0">
            <a:solidFill>
              <a:srgbClr val="808080"/>
            </a:solidFill>
            <a:miter lim="800000"/>
            <a:headEnd/>
            <a:tailEnd/>
          </a:ln>
        </p:spPr>
        <p:txBody>
          <a:bodyPr/>
          <a:lstStyle/>
          <a:p>
            <a:endParaRPr lang="en-US"/>
          </a:p>
        </p:txBody>
      </p:sp>
      <p:sp>
        <p:nvSpPr>
          <p:cNvPr id="75" name="Rectangle 74">
            <a:extLst>
              <a:ext uri="{FF2B5EF4-FFF2-40B4-BE49-F238E27FC236}">
                <a16:creationId xmlns:a16="http://schemas.microsoft.com/office/drawing/2014/main" id="{3D8C7DE2-39EA-DAD0-78DA-29C033AE21B6}"/>
              </a:ext>
            </a:extLst>
          </p:cNvPr>
          <p:cNvSpPr>
            <a:spLocks noChangeAspect="1" noChangeArrowheads="1"/>
          </p:cNvSpPr>
          <p:nvPr/>
        </p:nvSpPr>
        <p:spPr bwMode="auto">
          <a:xfrm>
            <a:off x="8168365" y="2716213"/>
            <a:ext cx="282575" cy="70643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5E5765A1-5A84-B380-ED76-5B5930B23882}"/>
              </a:ext>
            </a:extLst>
          </p:cNvPr>
          <p:cNvSpPr>
            <a:spLocks noChangeAspect="1" noChangeArrowheads="1"/>
          </p:cNvSpPr>
          <p:nvPr/>
        </p:nvSpPr>
        <p:spPr bwMode="auto">
          <a:xfrm>
            <a:off x="8168365"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673896B1-35A8-3A52-95D7-5D8B3D4D07B3}"/>
              </a:ext>
            </a:extLst>
          </p:cNvPr>
          <p:cNvSpPr>
            <a:spLocks noChangeAspect="1" noChangeArrowheads="1"/>
          </p:cNvSpPr>
          <p:nvPr/>
        </p:nvSpPr>
        <p:spPr bwMode="auto">
          <a:xfrm>
            <a:off x="8168365" y="3140075"/>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78" name="Rectangle 77">
            <a:extLst>
              <a:ext uri="{FF2B5EF4-FFF2-40B4-BE49-F238E27FC236}">
                <a16:creationId xmlns:a16="http://schemas.microsoft.com/office/drawing/2014/main" id="{C3C297CB-A7B9-D1D9-01CA-5D889691292A}"/>
              </a:ext>
            </a:extLst>
          </p:cNvPr>
          <p:cNvSpPr>
            <a:spLocks noChangeAspect="1" noChangeArrowheads="1"/>
          </p:cNvSpPr>
          <p:nvPr/>
        </p:nvSpPr>
        <p:spPr bwMode="auto">
          <a:xfrm>
            <a:off x="8168365" y="3140075"/>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9" name="Rectangle 78">
            <a:extLst>
              <a:ext uri="{FF2B5EF4-FFF2-40B4-BE49-F238E27FC236}">
                <a16:creationId xmlns:a16="http://schemas.microsoft.com/office/drawing/2014/main" id="{C1FEA5B0-1F5B-8792-5009-E4B557B026DA}"/>
              </a:ext>
            </a:extLst>
          </p:cNvPr>
          <p:cNvSpPr>
            <a:spLocks noChangeAspect="1" noChangeArrowheads="1"/>
          </p:cNvSpPr>
          <p:nvPr/>
        </p:nvSpPr>
        <p:spPr bwMode="auto">
          <a:xfrm>
            <a:off x="8235040" y="3213100"/>
            <a:ext cx="139700" cy="141288"/>
          </a:xfrm>
          <a:prstGeom prst="rect">
            <a:avLst/>
          </a:prstGeom>
          <a:solidFill>
            <a:srgbClr val="000000"/>
          </a:solidFill>
          <a:ln w="0">
            <a:solidFill>
              <a:srgbClr val="000000"/>
            </a:solidFill>
            <a:miter lim="800000"/>
            <a:headEnd/>
            <a:tailEnd/>
          </a:ln>
        </p:spPr>
        <p:txBody>
          <a:bodyPr/>
          <a:lstStyle/>
          <a:p>
            <a:endParaRPr lang="en-US"/>
          </a:p>
        </p:txBody>
      </p:sp>
      <p:sp>
        <p:nvSpPr>
          <p:cNvPr id="80" name="Rectangle 79">
            <a:extLst>
              <a:ext uri="{FF2B5EF4-FFF2-40B4-BE49-F238E27FC236}">
                <a16:creationId xmlns:a16="http://schemas.microsoft.com/office/drawing/2014/main" id="{C64AB6A5-23EF-C32D-ECF7-61E0976E5CBE}"/>
              </a:ext>
            </a:extLst>
          </p:cNvPr>
          <p:cNvSpPr>
            <a:spLocks noChangeAspect="1" noChangeArrowheads="1"/>
          </p:cNvSpPr>
          <p:nvPr/>
        </p:nvSpPr>
        <p:spPr bwMode="auto">
          <a:xfrm>
            <a:off x="8235040" y="3213100"/>
            <a:ext cx="13970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1" name="Rectangle 80">
            <a:extLst>
              <a:ext uri="{FF2B5EF4-FFF2-40B4-BE49-F238E27FC236}">
                <a16:creationId xmlns:a16="http://schemas.microsoft.com/office/drawing/2014/main" id="{AC918264-F372-DF85-3A9B-07BAD7487028}"/>
              </a:ext>
            </a:extLst>
          </p:cNvPr>
          <p:cNvSpPr>
            <a:spLocks noChangeAspect="1" noChangeArrowheads="1"/>
          </p:cNvSpPr>
          <p:nvPr/>
        </p:nvSpPr>
        <p:spPr bwMode="auto">
          <a:xfrm>
            <a:off x="8598577" y="3560763"/>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82" name="Rectangle 81">
            <a:extLst>
              <a:ext uri="{FF2B5EF4-FFF2-40B4-BE49-F238E27FC236}">
                <a16:creationId xmlns:a16="http://schemas.microsoft.com/office/drawing/2014/main" id="{8E986869-9899-069A-0729-09F2765D0A7B}"/>
              </a:ext>
            </a:extLst>
          </p:cNvPr>
          <p:cNvSpPr>
            <a:spLocks noChangeAspect="1" noChangeArrowheads="1"/>
          </p:cNvSpPr>
          <p:nvPr/>
        </p:nvSpPr>
        <p:spPr bwMode="auto">
          <a:xfrm>
            <a:off x="8598577" y="356076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3" name="Rectangle 82">
            <a:extLst>
              <a:ext uri="{FF2B5EF4-FFF2-40B4-BE49-F238E27FC236}">
                <a16:creationId xmlns:a16="http://schemas.microsoft.com/office/drawing/2014/main" id="{A47C5EC3-E61E-1A58-7096-51909876A9F4}"/>
              </a:ext>
            </a:extLst>
          </p:cNvPr>
          <p:cNvSpPr>
            <a:spLocks noChangeAspect="1" noChangeArrowheads="1"/>
          </p:cNvSpPr>
          <p:nvPr/>
        </p:nvSpPr>
        <p:spPr bwMode="auto">
          <a:xfrm>
            <a:off x="8665252" y="3629025"/>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84" name="Rectangle 83">
            <a:extLst>
              <a:ext uri="{FF2B5EF4-FFF2-40B4-BE49-F238E27FC236}">
                <a16:creationId xmlns:a16="http://schemas.microsoft.com/office/drawing/2014/main" id="{21245AC8-9243-E53E-778D-7895F65B0AF4}"/>
              </a:ext>
            </a:extLst>
          </p:cNvPr>
          <p:cNvSpPr>
            <a:spLocks noChangeAspect="1" noChangeArrowheads="1"/>
          </p:cNvSpPr>
          <p:nvPr/>
        </p:nvSpPr>
        <p:spPr bwMode="auto">
          <a:xfrm>
            <a:off x="8665252" y="3629025"/>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5" name="Line 84">
            <a:extLst>
              <a:ext uri="{FF2B5EF4-FFF2-40B4-BE49-F238E27FC236}">
                <a16:creationId xmlns:a16="http://schemas.microsoft.com/office/drawing/2014/main" id="{8F969D82-EF76-FB59-213D-1460CCC1FA0B}"/>
              </a:ext>
            </a:extLst>
          </p:cNvPr>
          <p:cNvSpPr>
            <a:spLocks noChangeAspect="1" noChangeShapeType="1"/>
          </p:cNvSpPr>
          <p:nvPr/>
        </p:nvSpPr>
        <p:spPr bwMode="auto">
          <a:xfrm flipV="1">
            <a:off x="6131602" y="3344863"/>
            <a:ext cx="0" cy="2825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AutoShape 86">
            <a:extLst>
              <a:ext uri="{FF2B5EF4-FFF2-40B4-BE49-F238E27FC236}">
                <a16:creationId xmlns:a16="http://schemas.microsoft.com/office/drawing/2014/main" id="{780F442F-7E7D-297B-D57C-FEB100A21ABC}"/>
              </a:ext>
            </a:extLst>
          </p:cNvPr>
          <p:cNvSpPr>
            <a:spLocks noChangeAspect="1" noChangeArrowheads="1"/>
          </p:cNvSpPr>
          <p:nvPr/>
        </p:nvSpPr>
        <p:spPr bwMode="auto">
          <a:xfrm>
            <a:off x="4574265" y="3267075"/>
            <a:ext cx="334962" cy="738188"/>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771889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par>
                                <p:cTn id="14" presetID="9"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dissolve">
                                      <p:cBhvr>
                                        <p:cTn id="22" dur="500"/>
                                        <p:tgtEl>
                                          <p:spTgt spid="1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dissolve">
                                      <p:cBhvr>
                                        <p:cTn id="25" dur="500"/>
                                        <p:tgtEl>
                                          <p:spTgt spid="1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dissolve">
                                      <p:cBhvr>
                                        <p:cTn id="28" dur="500"/>
                                        <p:tgtEl>
                                          <p:spTgt spid="19"/>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dissolve">
                                      <p:cBhvr>
                                        <p:cTn id="31" dur="500"/>
                                        <p:tgtEl>
                                          <p:spTgt spid="2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dissolve">
                                      <p:cBhvr>
                                        <p:cTn id="34" dur="500"/>
                                        <p:tgtEl>
                                          <p:spTgt spid="21"/>
                                        </p:tgtEl>
                                      </p:cBhvr>
                                    </p:animEffect>
                                  </p:childTnLst>
                                </p:cTn>
                              </p:par>
                              <p:par>
                                <p:cTn id="35" presetID="9"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dissolve">
                                      <p:cBhvr>
                                        <p:cTn id="37" dur="500"/>
                                        <p:tgtEl>
                                          <p:spTgt spid="22"/>
                                        </p:tgtEl>
                                      </p:cBhvr>
                                    </p:animEffect>
                                  </p:childTnLst>
                                </p:cTn>
                              </p:par>
                              <p:par>
                                <p:cTn id="38" presetID="9" presetClass="entr" presetSubtype="0" fill="hold"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dissolve">
                                      <p:cBhvr>
                                        <p:cTn id="40" dur="500"/>
                                        <p:tgtEl>
                                          <p:spTgt spid="23"/>
                                        </p:tgtEl>
                                      </p:cBhvr>
                                    </p:animEffect>
                                  </p:childTnLst>
                                </p:cTn>
                              </p:par>
                              <p:par>
                                <p:cTn id="41" presetID="9"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dissolve">
                                      <p:cBhvr>
                                        <p:cTn id="43" dur="500"/>
                                        <p:tgtEl>
                                          <p:spTgt spid="24"/>
                                        </p:tgtEl>
                                      </p:cBhvr>
                                    </p:animEffect>
                                  </p:childTnLst>
                                </p:cTn>
                              </p:par>
                              <p:par>
                                <p:cTn id="44" presetID="9" presetClass="entr" presetSubtype="0"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dissolve">
                                      <p:cBhvr>
                                        <p:cTn id="46" dur="500"/>
                                        <p:tgtEl>
                                          <p:spTgt spid="25"/>
                                        </p:tgtEl>
                                      </p:cBhvr>
                                    </p:animEffect>
                                  </p:childTnLst>
                                </p:cTn>
                              </p:par>
                              <p:par>
                                <p:cTn id="47" presetID="9"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dissolve">
                                      <p:cBhvr>
                                        <p:cTn id="49" dur="500"/>
                                        <p:tgtEl>
                                          <p:spTgt spid="26"/>
                                        </p:tgtEl>
                                      </p:cBhvr>
                                    </p:animEffect>
                                  </p:childTnLst>
                                </p:cTn>
                              </p:par>
                              <p:par>
                                <p:cTn id="50" presetID="9" presetClass="entr" presetSubtype="0" fill="hold"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dissolve">
                                      <p:cBhvr>
                                        <p:cTn id="52" dur="500"/>
                                        <p:tgtEl>
                                          <p:spTgt spid="27"/>
                                        </p:tgtEl>
                                      </p:cBhvr>
                                    </p:animEffect>
                                  </p:childTnLst>
                                </p:cTn>
                              </p:par>
                              <p:par>
                                <p:cTn id="53" presetID="9"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dissolve">
                                      <p:cBhvr>
                                        <p:cTn id="55" dur="500"/>
                                        <p:tgtEl>
                                          <p:spTgt spid="28"/>
                                        </p:tgtEl>
                                      </p:cBhvr>
                                    </p:animEffect>
                                  </p:childTnLst>
                                </p:cTn>
                              </p:par>
                              <p:par>
                                <p:cTn id="56" presetID="9" presetClass="entr" presetSubtype="0" fill="hold" nodeType="with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dissolve">
                                      <p:cBhvr>
                                        <p:cTn id="58" dur="500"/>
                                        <p:tgtEl>
                                          <p:spTgt spid="29"/>
                                        </p:tgtEl>
                                      </p:cBhvr>
                                    </p:animEffect>
                                  </p:childTnLst>
                                </p:cTn>
                              </p:par>
                              <p:par>
                                <p:cTn id="59" presetID="9" presetClass="entr" presetSubtype="0" fill="hold"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dissolve">
                                      <p:cBhvr>
                                        <p:cTn id="61" dur="500"/>
                                        <p:tgtEl>
                                          <p:spTgt spid="30"/>
                                        </p:tgtEl>
                                      </p:cBhvr>
                                    </p:animEffect>
                                  </p:childTnLst>
                                </p:cTn>
                              </p:par>
                              <p:par>
                                <p:cTn id="62" presetID="9" presetClass="entr" presetSubtype="0" fill="hold" nodeType="with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dissolve">
                                      <p:cBhvr>
                                        <p:cTn id="64" dur="500"/>
                                        <p:tgtEl>
                                          <p:spTgt spid="31"/>
                                        </p:tgtEl>
                                      </p:cBhvr>
                                    </p:animEffect>
                                  </p:childTnLst>
                                </p:cTn>
                              </p:par>
                              <p:par>
                                <p:cTn id="65" presetID="9" presetClass="entr" presetSubtype="0" fill="hold"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dissolve">
                                      <p:cBhvr>
                                        <p:cTn id="67" dur="500"/>
                                        <p:tgtEl>
                                          <p:spTgt spid="32"/>
                                        </p:tgtEl>
                                      </p:cBhvr>
                                    </p:animEffect>
                                  </p:childTnLst>
                                </p:cTn>
                              </p:par>
                              <p:par>
                                <p:cTn id="68" presetID="9" presetClass="entr" presetSubtype="0" fill="hold"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dissolve">
                                      <p:cBhvr>
                                        <p:cTn id="70" dur="500"/>
                                        <p:tgtEl>
                                          <p:spTgt spid="33"/>
                                        </p:tgtEl>
                                      </p:cBhvr>
                                    </p:animEffect>
                                  </p:childTnLst>
                                </p:cTn>
                              </p:par>
                              <p:par>
                                <p:cTn id="71" presetID="9" presetClass="entr" presetSubtype="0" fill="hold"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dissolve">
                                      <p:cBhvr>
                                        <p:cTn id="73" dur="500"/>
                                        <p:tgtEl>
                                          <p:spTgt spid="34"/>
                                        </p:tgtEl>
                                      </p:cBhvr>
                                    </p:animEffect>
                                  </p:childTnLst>
                                </p:cTn>
                              </p:par>
                              <p:par>
                                <p:cTn id="74" presetID="9" presetClass="entr" presetSubtype="0"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dissolve">
                                      <p:cBhvr>
                                        <p:cTn id="76" dur="500"/>
                                        <p:tgtEl>
                                          <p:spTgt spid="35"/>
                                        </p:tgtEl>
                                      </p:cBhvr>
                                    </p:animEffect>
                                  </p:childTnLst>
                                </p:cTn>
                              </p:par>
                              <p:par>
                                <p:cTn id="77" presetID="9" presetClass="entr" presetSubtype="0"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dissolve">
                                      <p:cBhvr>
                                        <p:cTn id="79" dur="500"/>
                                        <p:tgtEl>
                                          <p:spTgt spid="36"/>
                                        </p:tgtEl>
                                      </p:cBhvr>
                                    </p:animEffect>
                                  </p:childTnLst>
                                </p:cTn>
                              </p:par>
                              <p:par>
                                <p:cTn id="80" presetID="9" presetClass="entr" presetSubtype="0" fill="hold" nodeType="withEffect">
                                  <p:stCondLst>
                                    <p:cond delay="0"/>
                                  </p:stCondLst>
                                  <p:childTnLst>
                                    <p:set>
                                      <p:cBhvr>
                                        <p:cTn id="81" dur="1" fill="hold">
                                          <p:stCondLst>
                                            <p:cond delay="0"/>
                                          </p:stCondLst>
                                        </p:cTn>
                                        <p:tgtEl>
                                          <p:spTgt spid="37"/>
                                        </p:tgtEl>
                                        <p:attrNameLst>
                                          <p:attrName>style.visibility</p:attrName>
                                        </p:attrNameLst>
                                      </p:cBhvr>
                                      <p:to>
                                        <p:strVal val="visible"/>
                                      </p:to>
                                    </p:set>
                                    <p:animEffect transition="in" filter="dissolve">
                                      <p:cBhvr>
                                        <p:cTn id="82" dur="500"/>
                                        <p:tgtEl>
                                          <p:spTgt spid="37"/>
                                        </p:tgtEl>
                                      </p:cBhvr>
                                    </p:animEffect>
                                  </p:childTnLst>
                                </p:cTn>
                              </p:par>
                              <p:par>
                                <p:cTn id="83" presetID="9"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dissolve">
                                      <p:cBhvr>
                                        <p:cTn id="85" dur="500"/>
                                        <p:tgtEl>
                                          <p:spTgt spid="38"/>
                                        </p:tgtEl>
                                      </p:cBhvr>
                                    </p:animEffect>
                                  </p:childTnLst>
                                </p:cTn>
                              </p:par>
                              <p:par>
                                <p:cTn id="86" presetID="9" presetClass="entr" presetSubtype="0" fill="hold" nodeType="withEffect">
                                  <p:stCondLst>
                                    <p:cond delay="0"/>
                                  </p:stCondLst>
                                  <p:childTnLst>
                                    <p:set>
                                      <p:cBhvr>
                                        <p:cTn id="87" dur="1" fill="hold">
                                          <p:stCondLst>
                                            <p:cond delay="0"/>
                                          </p:stCondLst>
                                        </p:cTn>
                                        <p:tgtEl>
                                          <p:spTgt spid="39"/>
                                        </p:tgtEl>
                                        <p:attrNameLst>
                                          <p:attrName>style.visibility</p:attrName>
                                        </p:attrNameLst>
                                      </p:cBhvr>
                                      <p:to>
                                        <p:strVal val="visible"/>
                                      </p:to>
                                    </p:set>
                                    <p:animEffect transition="in" filter="dissolve">
                                      <p:cBhvr>
                                        <p:cTn id="88" dur="500"/>
                                        <p:tgtEl>
                                          <p:spTgt spid="39"/>
                                        </p:tgtEl>
                                      </p:cBhvr>
                                    </p:animEffect>
                                  </p:childTnLst>
                                </p:cTn>
                              </p:par>
                              <p:par>
                                <p:cTn id="89" presetID="9" presetClass="entr" presetSubtype="0" fill="hold" nodeType="with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dissolve">
                                      <p:cBhvr>
                                        <p:cTn id="91" dur="500"/>
                                        <p:tgtEl>
                                          <p:spTgt spid="40"/>
                                        </p:tgtEl>
                                      </p:cBhvr>
                                    </p:animEffect>
                                  </p:childTnLst>
                                </p:cTn>
                              </p:par>
                              <p:par>
                                <p:cTn id="92" presetID="9" presetClass="entr" presetSubtype="0" fill="hold" nodeType="with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dissolve">
                                      <p:cBhvr>
                                        <p:cTn id="94" dur="500"/>
                                        <p:tgtEl>
                                          <p:spTgt spid="41"/>
                                        </p:tgtEl>
                                      </p:cBhvr>
                                    </p:animEffect>
                                  </p:childTnLst>
                                </p:cTn>
                              </p:par>
                              <p:par>
                                <p:cTn id="95" presetID="9"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dissolve">
                                      <p:cBhvr>
                                        <p:cTn id="97" dur="500"/>
                                        <p:tgtEl>
                                          <p:spTgt spid="42"/>
                                        </p:tgtEl>
                                      </p:cBhvr>
                                    </p:animEffect>
                                  </p:childTnLst>
                                </p:cTn>
                              </p:par>
                              <p:par>
                                <p:cTn id="98" presetID="9" presetClass="entr" presetSubtype="0" fill="hold" nodeType="withEffect">
                                  <p:stCondLst>
                                    <p:cond delay="0"/>
                                  </p:stCondLst>
                                  <p:childTnLst>
                                    <p:set>
                                      <p:cBhvr>
                                        <p:cTn id="99" dur="1" fill="hold">
                                          <p:stCondLst>
                                            <p:cond delay="0"/>
                                          </p:stCondLst>
                                        </p:cTn>
                                        <p:tgtEl>
                                          <p:spTgt spid="43"/>
                                        </p:tgtEl>
                                        <p:attrNameLst>
                                          <p:attrName>style.visibility</p:attrName>
                                        </p:attrNameLst>
                                      </p:cBhvr>
                                      <p:to>
                                        <p:strVal val="visible"/>
                                      </p:to>
                                    </p:set>
                                    <p:animEffect transition="in" filter="dissolve">
                                      <p:cBhvr>
                                        <p:cTn id="100" dur="500"/>
                                        <p:tgtEl>
                                          <p:spTgt spid="43"/>
                                        </p:tgtEl>
                                      </p:cBhvr>
                                    </p:animEffect>
                                  </p:childTnLst>
                                </p:cTn>
                              </p:par>
                              <p:par>
                                <p:cTn id="101" presetID="9" presetClass="entr" presetSubtype="0" fill="hold" nodeType="withEffect">
                                  <p:stCondLst>
                                    <p:cond delay="0"/>
                                  </p:stCondLst>
                                  <p:childTnLst>
                                    <p:set>
                                      <p:cBhvr>
                                        <p:cTn id="102" dur="1" fill="hold">
                                          <p:stCondLst>
                                            <p:cond delay="0"/>
                                          </p:stCondLst>
                                        </p:cTn>
                                        <p:tgtEl>
                                          <p:spTgt spid="44"/>
                                        </p:tgtEl>
                                        <p:attrNameLst>
                                          <p:attrName>style.visibility</p:attrName>
                                        </p:attrNameLst>
                                      </p:cBhvr>
                                      <p:to>
                                        <p:strVal val="visible"/>
                                      </p:to>
                                    </p:set>
                                    <p:animEffect transition="in" filter="dissolve">
                                      <p:cBhvr>
                                        <p:cTn id="103" dur="500"/>
                                        <p:tgtEl>
                                          <p:spTgt spid="44"/>
                                        </p:tgtEl>
                                      </p:cBhvr>
                                    </p:animEffect>
                                  </p:childTnLst>
                                </p:cTn>
                              </p:par>
                              <p:par>
                                <p:cTn id="104" presetID="9" presetClass="entr" presetSubtype="0" fill="hold" nodeType="withEffect">
                                  <p:stCondLst>
                                    <p:cond delay="0"/>
                                  </p:stCondLst>
                                  <p:childTnLst>
                                    <p:set>
                                      <p:cBhvr>
                                        <p:cTn id="105" dur="1" fill="hold">
                                          <p:stCondLst>
                                            <p:cond delay="0"/>
                                          </p:stCondLst>
                                        </p:cTn>
                                        <p:tgtEl>
                                          <p:spTgt spid="45"/>
                                        </p:tgtEl>
                                        <p:attrNameLst>
                                          <p:attrName>style.visibility</p:attrName>
                                        </p:attrNameLst>
                                      </p:cBhvr>
                                      <p:to>
                                        <p:strVal val="visible"/>
                                      </p:to>
                                    </p:set>
                                    <p:animEffect transition="in" filter="dissolve">
                                      <p:cBhvr>
                                        <p:cTn id="106" dur="500"/>
                                        <p:tgtEl>
                                          <p:spTgt spid="45"/>
                                        </p:tgtEl>
                                      </p:cBhvr>
                                    </p:animEffect>
                                  </p:childTnLst>
                                </p:cTn>
                              </p:par>
                              <p:par>
                                <p:cTn id="107" presetID="9" presetClass="entr" presetSubtype="0" fill="hold" nodeType="withEffect">
                                  <p:stCondLst>
                                    <p:cond delay="0"/>
                                  </p:stCondLst>
                                  <p:childTnLst>
                                    <p:set>
                                      <p:cBhvr>
                                        <p:cTn id="108" dur="1" fill="hold">
                                          <p:stCondLst>
                                            <p:cond delay="0"/>
                                          </p:stCondLst>
                                        </p:cTn>
                                        <p:tgtEl>
                                          <p:spTgt spid="46"/>
                                        </p:tgtEl>
                                        <p:attrNameLst>
                                          <p:attrName>style.visibility</p:attrName>
                                        </p:attrNameLst>
                                      </p:cBhvr>
                                      <p:to>
                                        <p:strVal val="visible"/>
                                      </p:to>
                                    </p:set>
                                    <p:animEffect transition="in" filter="dissolve">
                                      <p:cBhvr>
                                        <p:cTn id="109" dur="500"/>
                                        <p:tgtEl>
                                          <p:spTgt spid="46"/>
                                        </p:tgtEl>
                                      </p:cBhvr>
                                    </p:animEffect>
                                  </p:childTnLst>
                                </p:cTn>
                              </p:par>
                              <p:par>
                                <p:cTn id="110" presetID="9" presetClass="entr" presetSubtype="0" fill="hold" nodeType="withEffect">
                                  <p:stCondLst>
                                    <p:cond delay="0"/>
                                  </p:stCondLst>
                                  <p:childTnLst>
                                    <p:set>
                                      <p:cBhvr>
                                        <p:cTn id="111" dur="1" fill="hold">
                                          <p:stCondLst>
                                            <p:cond delay="0"/>
                                          </p:stCondLst>
                                        </p:cTn>
                                        <p:tgtEl>
                                          <p:spTgt spid="47"/>
                                        </p:tgtEl>
                                        <p:attrNameLst>
                                          <p:attrName>style.visibility</p:attrName>
                                        </p:attrNameLst>
                                      </p:cBhvr>
                                      <p:to>
                                        <p:strVal val="visible"/>
                                      </p:to>
                                    </p:set>
                                    <p:animEffect transition="in" filter="dissolve">
                                      <p:cBhvr>
                                        <p:cTn id="112" dur="500"/>
                                        <p:tgtEl>
                                          <p:spTgt spid="47"/>
                                        </p:tgtEl>
                                      </p:cBhvr>
                                    </p:animEffect>
                                  </p:childTnLst>
                                </p:cTn>
                              </p:par>
                              <p:par>
                                <p:cTn id="113" presetID="9" presetClass="entr" presetSubtype="0" fill="hold" nodeType="withEffect">
                                  <p:stCondLst>
                                    <p:cond delay="0"/>
                                  </p:stCondLst>
                                  <p:childTnLst>
                                    <p:set>
                                      <p:cBhvr>
                                        <p:cTn id="114" dur="1" fill="hold">
                                          <p:stCondLst>
                                            <p:cond delay="0"/>
                                          </p:stCondLst>
                                        </p:cTn>
                                        <p:tgtEl>
                                          <p:spTgt spid="48"/>
                                        </p:tgtEl>
                                        <p:attrNameLst>
                                          <p:attrName>style.visibility</p:attrName>
                                        </p:attrNameLst>
                                      </p:cBhvr>
                                      <p:to>
                                        <p:strVal val="visible"/>
                                      </p:to>
                                    </p:set>
                                    <p:animEffect transition="in" filter="dissolve">
                                      <p:cBhvr>
                                        <p:cTn id="115" dur="500"/>
                                        <p:tgtEl>
                                          <p:spTgt spid="48"/>
                                        </p:tgtEl>
                                      </p:cBhvr>
                                    </p:animEffect>
                                  </p:childTnLst>
                                </p:cTn>
                              </p:par>
                              <p:par>
                                <p:cTn id="116" presetID="9" presetClass="entr" presetSubtype="0" fill="hold" grpId="0" nodeType="withEffect">
                                  <p:stCondLst>
                                    <p:cond delay="0"/>
                                  </p:stCondLst>
                                  <p:childTnLst>
                                    <p:set>
                                      <p:cBhvr>
                                        <p:cTn id="117" dur="1" fill="hold">
                                          <p:stCondLst>
                                            <p:cond delay="0"/>
                                          </p:stCondLst>
                                        </p:cTn>
                                        <p:tgtEl>
                                          <p:spTgt spid="49"/>
                                        </p:tgtEl>
                                        <p:attrNameLst>
                                          <p:attrName>style.visibility</p:attrName>
                                        </p:attrNameLst>
                                      </p:cBhvr>
                                      <p:to>
                                        <p:strVal val="visible"/>
                                      </p:to>
                                    </p:set>
                                    <p:animEffect transition="in" filter="dissolve">
                                      <p:cBhvr>
                                        <p:cTn id="118" dur="500"/>
                                        <p:tgtEl>
                                          <p:spTgt spid="49"/>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50"/>
                                        </p:tgtEl>
                                        <p:attrNameLst>
                                          <p:attrName>style.visibility</p:attrName>
                                        </p:attrNameLst>
                                      </p:cBhvr>
                                      <p:to>
                                        <p:strVal val="visible"/>
                                      </p:to>
                                    </p:set>
                                    <p:animEffect transition="in" filter="dissolve">
                                      <p:cBhvr>
                                        <p:cTn id="121" dur="500"/>
                                        <p:tgtEl>
                                          <p:spTgt spid="50"/>
                                        </p:tgtEl>
                                      </p:cBhvr>
                                    </p:animEffect>
                                  </p:childTnLst>
                                </p:cTn>
                              </p:par>
                              <p:par>
                                <p:cTn id="122" presetID="9" presetClass="entr" presetSubtype="0" fill="hold" grpId="0" nodeType="withEffect">
                                  <p:stCondLst>
                                    <p:cond delay="0"/>
                                  </p:stCondLst>
                                  <p:childTnLst>
                                    <p:set>
                                      <p:cBhvr>
                                        <p:cTn id="123" dur="1" fill="hold">
                                          <p:stCondLst>
                                            <p:cond delay="0"/>
                                          </p:stCondLst>
                                        </p:cTn>
                                        <p:tgtEl>
                                          <p:spTgt spid="51"/>
                                        </p:tgtEl>
                                        <p:attrNameLst>
                                          <p:attrName>style.visibility</p:attrName>
                                        </p:attrNameLst>
                                      </p:cBhvr>
                                      <p:to>
                                        <p:strVal val="visible"/>
                                      </p:to>
                                    </p:set>
                                    <p:animEffect transition="in" filter="dissolve">
                                      <p:cBhvr>
                                        <p:cTn id="124" dur="500"/>
                                        <p:tgtEl>
                                          <p:spTgt spid="51"/>
                                        </p:tgtEl>
                                      </p:cBhvr>
                                    </p:animEffect>
                                  </p:childTnLst>
                                </p:cTn>
                              </p:par>
                              <p:par>
                                <p:cTn id="125" presetID="9" presetClass="entr" presetSubtype="0" fill="hold" grpId="0" nodeType="withEffect">
                                  <p:stCondLst>
                                    <p:cond delay="0"/>
                                  </p:stCondLst>
                                  <p:childTnLst>
                                    <p:set>
                                      <p:cBhvr>
                                        <p:cTn id="126" dur="1" fill="hold">
                                          <p:stCondLst>
                                            <p:cond delay="0"/>
                                          </p:stCondLst>
                                        </p:cTn>
                                        <p:tgtEl>
                                          <p:spTgt spid="52"/>
                                        </p:tgtEl>
                                        <p:attrNameLst>
                                          <p:attrName>style.visibility</p:attrName>
                                        </p:attrNameLst>
                                      </p:cBhvr>
                                      <p:to>
                                        <p:strVal val="visible"/>
                                      </p:to>
                                    </p:set>
                                    <p:animEffect transition="in" filter="dissolve">
                                      <p:cBhvr>
                                        <p:cTn id="127" dur="500"/>
                                        <p:tgtEl>
                                          <p:spTgt spid="52"/>
                                        </p:tgtEl>
                                      </p:cBhvr>
                                    </p:animEffect>
                                  </p:childTnLst>
                                </p:cTn>
                              </p:par>
                              <p:par>
                                <p:cTn id="128" presetID="9" presetClass="entr" presetSubtype="0" fill="hold" nodeType="withEffect">
                                  <p:stCondLst>
                                    <p:cond delay="0"/>
                                  </p:stCondLst>
                                  <p:childTnLst>
                                    <p:set>
                                      <p:cBhvr>
                                        <p:cTn id="129" dur="1" fill="hold">
                                          <p:stCondLst>
                                            <p:cond delay="0"/>
                                          </p:stCondLst>
                                        </p:cTn>
                                        <p:tgtEl>
                                          <p:spTgt spid="53"/>
                                        </p:tgtEl>
                                        <p:attrNameLst>
                                          <p:attrName>style.visibility</p:attrName>
                                        </p:attrNameLst>
                                      </p:cBhvr>
                                      <p:to>
                                        <p:strVal val="visible"/>
                                      </p:to>
                                    </p:set>
                                    <p:animEffect transition="in" filter="dissolve">
                                      <p:cBhvr>
                                        <p:cTn id="130" dur="500"/>
                                        <p:tgtEl>
                                          <p:spTgt spid="53"/>
                                        </p:tgtEl>
                                      </p:cBhvr>
                                    </p:animEffect>
                                  </p:childTnLst>
                                </p:cTn>
                              </p:par>
                              <p:par>
                                <p:cTn id="131" presetID="9" presetClass="entr" presetSubtype="0" fill="hold" nodeType="withEffect">
                                  <p:stCondLst>
                                    <p:cond delay="0"/>
                                  </p:stCondLst>
                                  <p:childTnLst>
                                    <p:set>
                                      <p:cBhvr>
                                        <p:cTn id="132" dur="1" fill="hold">
                                          <p:stCondLst>
                                            <p:cond delay="0"/>
                                          </p:stCondLst>
                                        </p:cTn>
                                        <p:tgtEl>
                                          <p:spTgt spid="54"/>
                                        </p:tgtEl>
                                        <p:attrNameLst>
                                          <p:attrName>style.visibility</p:attrName>
                                        </p:attrNameLst>
                                      </p:cBhvr>
                                      <p:to>
                                        <p:strVal val="visible"/>
                                      </p:to>
                                    </p:set>
                                    <p:animEffect transition="in" filter="dissolve">
                                      <p:cBhvr>
                                        <p:cTn id="133" dur="500"/>
                                        <p:tgtEl>
                                          <p:spTgt spid="54"/>
                                        </p:tgtEl>
                                      </p:cBhvr>
                                    </p:animEffect>
                                  </p:childTnLst>
                                </p:cTn>
                              </p:par>
                              <p:par>
                                <p:cTn id="134" presetID="9" presetClass="entr" presetSubtype="0" fill="hold" nodeType="withEffect">
                                  <p:stCondLst>
                                    <p:cond delay="0"/>
                                  </p:stCondLst>
                                  <p:childTnLst>
                                    <p:set>
                                      <p:cBhvr>
                                        <p:cTn id="135" dur="1" fill="hold">
                                          <p:stCondLst>
                                            <p:cond delay="0"/>
                                          </p:stCondLst>
                                        </p:cTn>
                                        <p:tgtEl>
                                          <p:spTgt spid="55"/>
                                        </p:tgtEl>
                                        <p:attrNameLst>
                                          <p:attrName>style.visibility</p:attrName>
                                        </p:attrNameLst>
                                      </p:cBhvr>
                                      <p:to>
                                        <p:strVal val="visible"/>
                                      </p:to>
                                    </p:set>
                                    <p:animEffect transition="in" filter="dissolve">
                                      <p:cBhvr>
                                        <p:cTn id="136" dur="500"/>
                                        <p:tgtEl>
                                          <p:spTgt spid="55"/>
                                        </p:tgtEl>
                                      </p:cBhvr>
                                    </p:animEffect>
                                  </p:childTnLst>
                                </p:cTn>
                              </p:par>
                              <p:par>
                                <p:cTn id="137" presetID="9" presetClass="entr" presetSubtype="0" fill="hold" nodeType="withEffect">
                                  <p:stCondLst>
                                    <p:cond delay="0"/>
                                  </p:stCondLst>
                                  <p:childTnLst>
                                    <p:set>
                                      <p:cBhvr>
                                        <p:cTn id="138" dur="1" fill="hold">
                                          <p:stCondLst>
                                            <p:cond delay="0"/>
                                          </p:stCondLst>
                                        </p:cTn>
                                        <p:tgtEl>
                                          <p:spTgt spid="56"/>
                                        </p:tgtEl>
                                        <p:attrNameLst>
                                          <p:attrName>style.visibility</p:attrName>
                                        </p:attrNameLst>
                                      </p:cBhvr>
                                      <p:to>
                                        <p:strVal val="visible"/>
                                      </p:to>
                                    </p:set>
                                    <p:animEffect transition="in" filter="dissolve">
                                      <p:cBhvr>
                                        <p:cTn id="139" dur="500"/>
                                        <p:tgtEl>
                                          <p:spTgt spid="56"/>
                                        </p:tgtEl>
                                      </p:cBhvr>
                                    </p:animEffect>
                                  </p:childTnLst>
                                </p:cTn>
                              </p:par>
                              <p:par>
                                <p:cTn id="140" presetID="9" presetClass="entr" presetSubtype="0" fill="hold" nodeType="withEffect">
                                  <p:stCondLst>
                                    <p:cond delay="0"/>
                                  </p:stCondLst>
                                  <p:childTnLst>
                                    <p:set>
                                      <p:cBhvr>
                                        <p:cTn id="141" dur="1" fill="hold">
                                          <p:stCondLst>
                                            <p:cond delay="0"/>
                                          </p:stCondLst>
                                        </p:cTn>
                                        <p:tgtEl>
                                          <p:spTgt spid="57"/>
                                        </p:tgtEl>
                                        <p:attrNameLst>
                                          <p:attrName>style.visibility</p:attrName>
                                        </p:attrNameLst>
                                      </p:cBhvr>
                                      <p:to>
                                        <p:strVal val="visible"/>
                                      </p:to>
                                    </p:set>
                                    <p:animEffect transition="in" filter="dissolve">
                                      <p:cBhvr>
                                        <p:cTn id="142" dur="500"/>
                                        <p:tgtEl>
                                          <p:spTgt spid="57"/>
                                        </p:tgtEl>
                                      </p:cBhvr>
                                    </p:animEffect>
                                  </p:childTnLst>
                                </p:cTn>
                              </p:par>
                              <p:par>
                                <p:cTn id="143" presetID="9" presetClass="entr" presetSubtype="0" fill="hold" nodeType="withEffect">
                                  <p:stCondLst>
                                    <p:cond delay="0"/>
                                  </p:stCondLst>
                                  <p:childTnLst>
                                    <p:set>
                                      <p:cBhvr>
                                        <p:cTn id="144" dur="1" fill="hold">
                                          <p:stCondLst>
                                            <p:cond delay="0"/>
                                          </p:stCondLst>
                                        </p:cTn>
                                        <p:tgtEl>
                                          <p:spTgt spid="58"/>
                                        </p:tgtEl>
                                        <p:attrNameLst>
                                          <p:attrName>style.visibility</p:attrName>
                                        </p:attrNameLst>
                                      </p:cBhvr>
                                      <p:to>
                                        <p:strVal val="visible"/>
                                      </p:to>
                                    </p:set>
                                    <p:animEffect transition="in" filter="dissolve">
                                      <p:cBhvr>
                                        <p:cTn id="145" dur="500"/>
                                        <p:tgtEl>
                                          <p:spTgt spid="58"/>
                                        </p:tgtEl>
                                      </p:cBhvr>
                                    </p:animEffect>
                                  </p:childTnLst>
                                </p:cTn>
                              </p:par>
                              <p:par>
                                <p:cTn id="146" presetID="9" presetClass="entr" presetSubtype="0" fill="hold" nodeType="withEffect">
                                  <p:stCondLst>
                                    <p:cond delay="0"/>
                                  </p:stCondLst>
                                  <p:childTnLst>
                                    <p:set>
                                      <p:cBhvr>
                                        <p:cTn id="147" dur="1" fill="hold">
                                          <p:stCondLst>
                                            <p:cond delay="0"/>
                                          </p:stCondLst>
                                        </p:cTn>
                                        <p:tgtEl>
                                          <p:spTgt spid="59"/>
                                        </p:tgtEl>
                                        <p:attrNameLst>
                                          <p:attrName>style.visibility</p:attrName>
                                        </p:attrNameLst>
                                      </p:cBhvr>
                                      <p:to>
                                        <p:strVal val="visible"/>
                                      </p:to>
                                    </p:set>
                                    <p:animEffect transition="in" filter="dissolve">
                                      <p:cBhvr>
                                        <p:cTn id="148" dur="500"/>
                                        <p:tgtEl>
                                          <p:spTgt spid="59"/>
                                        </p:tgtEl>
                                      </p:cBhvr>
                                    </p:animEffect>
                                  </p:childTnLst>
                                </p:cTn>
                              </p:par>
                              <p:par>
                                <p:cTn id="149" presetID="9" presetClass="entr" presetSubtype="0" fill="hold" nodeType="withEffect">
                                  <p:stCondLst>
                                    <p:cond delay="0"/>
                                  </p:stCondLst>
                                  <p:childTnLst>
                                    <p:set>
                                      <p:cBhvr>
                                        <p:cTn id="150" dur="1" fill="hold">
                                          <p:stCondLst>
                                            <p:cond delay="0"/>
                                          </p:stCondLst>
                                        </p:cTn>
                                        <p:tgtEl>
                                          <p:spTgt spid="60"/>
                                        </p:tgtEl>
                                        <p:attrNameLst>
                                          <p:attrName>style.visibility</p:attrName>
                                        </p:attrNameLst>
                                      </p:cBhvr>
                                      <p:to>
                                        <p:strVal val="visible"/>
                                      </p:to>
                                    </p:set>
                                    <p:animEffect transition="in" filter="dissolve">
                                      <p:cBhvr>
                                        <p:cTn id="151" dur="500"/>
                                        <p:tgtEl>
                                          <p:spTgt spid="60"/>
                                        </p:tgtEl>
                                      </p:cBhvr>
                                    </p:animEffect>
                                  </p:childTnLst>
                                </p:cTn>
                              </p:par>
                              <p:par>
                                <p:cTn id="152" presetID="9" presetClass="entr" presetSubtype="0" fill="hold" nodeType="with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dissolve">
                                      <p:cBhvr>
                                        <p:cTn id="154" dur="500"/>
                                        <p:tgtEl>
                                          <p:spTgt spid="61"/>
                                        </p:tgtEl>
                                      </p:cBhvr>
                                    </p:animEffect>
                                  </p:childTnLst>
                                </p:cTn>
                              </p:par>
                              <p:par>
                                <p:cTn id="155" presetID="9" presetClass="entr" presetSubtype="0" fill="hold" nodeType="withEffect">
                                  <p:stCondLst>
                                    <p:cond delay="0"/>
                                  </p:stCondLst>
                                  <p:childTnLst>
                                    <p:set>
                                      <p:cBhvr>
                                        <p:cTn id="156" dur="1" fill="hold">
                                          <p:stCondLst>
                                            <p:cond delay="0"/>
                                          </p:stCondLst>
                                        </p:cTn>
                                        <p:tgtEl>
                                          <p:spTgt spid="62"/>
                                        </p:tgtEl>
                                        <p:attrNameLst>
                                          <p:attrName>style.visibility</p:attrName>
                                        </p:attrNameLst>
                                      </p:cBhvr>
                                      <p:to>
                                        <p:strVal val="visible"/>
                                      </p:to>
                                    </p:set>
                                    <p:animEffect transition="in" filter="dissolve">
                                      <p:cBhvr>
                                        <p:cTn id="157" dur="500"/>
                                        <p:tgtEl>
                                          <p:spTgt spid="62"/>
                                        </p:tgtEl>
                                      </p:cBhvr>
                                    </p:animEffect>
                                  </p:childTnLst>
                                </p:cTn>
                              </p:par>
                              <p:par>
                                <p:cTn id="158" presetID="9" presetClass="entr" presetSubtype="0" fill="hold" nodeType="withEffect">
                                  <p:stCondLst>
                                    <p:cond delay="0"/>
                                  </p:stCondLst>
                                  <p:childTnLst>
                                    <p:set>
                                      <p:cBhvr>
                                        <p:cTn id="159" dur="1" fill="hold">
                                          <p:stCondLst>
                                            <p:cond delay="0"/>
                                          </p:stCondLst>
                                        </p:cTn>
                                        <p:tgtEl>
                                          <p:spTgt spid="63"/>
                                        </p:tgtEl>
                                        <p:attrNameLst>
                                          <p:attrName>style.visibility</p:attrName>
                                        </p:attrNameLst>
                                      </p:cBhvr>
                                      <p:to>
                                        <p:strVal val="visible"/>
                                      </p:to>
                                    </p:set>
                                    <p:animEffect transition="in" filter="dissolve">
                                      <p:cBhvr>
                                        <p:cTn id="160" dur="500"/>
                                        <p:tgtEl>
                                          <p:spTgt spid="63"/>
                                        </p:tgtEl>
                                      </p:cBhvr>
                                    </p:animEffect>
                                  </p:childTnLst>
                                </p:cTn>
                              </p:par>
                              <p:par>
                                <p:cTn id="161" presetID="9" presetClass="entr" presetSubtype="0" fill="hold" nodeType="withEffect">
                                  <p:stCondLst>
                                    <p:cond delay="0"/>
                                  </p:stCondLst>
                                  <p:childTnLst>
                                    <p:set>
                                      <p:cBhvr>
                                        <p:cTn id="162" dur="1" fill="hold">
                                          <p:stCondLst>
                                            <p:cond delay="0"/>
                                          </p:stCondLst>
                                        </p:cTn>
                                        <p:tgtEl>
                                          <p:spTgt spid="64"/>
                                        </p:tgtEl>
                                        <p:attrNameLst>
                                          <p:attrName>style.visibility</p:attrName>
                                        </p:attrNameLst>
                                      </p:cBhvr>
                                      <p:to>
                                        <p:strVal val="visible"/>
                                      </p:to>
                                    </p:set>
                                    <p:animEffect transition="in" filter="dissolve">
                                      <p:cBhvr>
                                        <p:cTn id="163" dur="500"/>
                                        <p:tgtEl>
                                          <p:spTgt spid="64"/>
                                        </p:tgtEl>
                                      </p:cBhvr>
                                    </p:animEffect>
                                  </p:childTnLst>
                                </p:cTn>
                              </p:par>
                              <p:par>
                                <p:cTn id="164" presetID="9" presetClass="entr" presetSubtype="0" fill="hold" nodeType="withEffect">
                                  <p:stCondLst>
                                    <p:cond delay="0"/>
                                  </p:stCondLst>
                                  <p:childTnLst>
                                    <p:set>
                                      <p:cBhvr>
                                        <p:cTn id="165" dur="1" fill="hold">
                                          <p:stCondLst>
                                            <p:cond delay="0"/>
                                          </p:stCondLst>
                                        </p:cTn>
                                        <p:tgtEl>
                                          <p:spTgt spid="65"/>
                                        </p:tgtEl>
                                        <p:attrNameLst>
                                          <p:attrName>style.visibility</p:attrName>
                                        </p:attrNameLst>
                                      </p:cBhvr>
                                      <p:to>
                                        <p:strVal val="visible"/>
                                      </p:to>
                                    </p:set>
                                    <p:animEffect transition="in" filter="dissolve">
                                      <p:cBhvr>
                                        <p:cTn id="166" dur="500"/>
                                        <p:tgtEl>
                                          <p:spTgt spid="65"/>
                                        </p:tgtEl>
                                      </p:cBhvr>
                                    </p:animEffect>
                                  </p:childTnLst>
                                </p:cTn>
                              </p:par>
                              <p:par>
                                <p:cTn id="167" presetID="9" presetClass="entr" presetSubtype="0" fill="hold" nodeType="withEffect">
                                  <p:stCondLst>
                                    <p:cond delay="0"/>
                                  </p:stCondLst>
                                  <p:childTnLst>
                                    <p:set>
                                      <p:cBhvr>
                                        <p:cTn id="168" dur="1" fill="hold">
                                          <p:stCondLst>
                                            <p:cond delay="0"/>
                                          </p:stCondLst>
                                        </p:cTn>
                                        <p:tgtEl>
                                          <p:spTgt spid="66"/>
                                        </p:tgtEl>
                                        <p:attrNameLst>
                                          <p:attrName>style.visibility</p:attrName>
                                        </p:attrNameLst>
                                      </p:cBhvr>
                                      <p:to>
                                        <p:strVal val="visible"/>
                                      </p:to>
                                    </p:set>
                                    <p:animEffect transition="in" filter="dissolve">
                                      <p:cBhvr>
                                        <p:cTn id="169" dur="500"/>
                                        <p:tgtEl>
                                          <p:spTgt spid="66"/>
                                        </p:tgtEl>
                                      </p:cBhvr>
                                    </p:animEffect>
                                  </p:childTnLst>
                                </p:cTn>
                              </p:par>
                              <p:par>
                                <p:cTn id="170" presetID="9" presetClass="entr" presetSubtype="0" fill="hold" nodeType="withEffect">
                                  <p:stCondLst>
                                    <p:cond delay="0"/>
                                  </p:stCondLst>
                                  <p:childTnLst>
                                    <p:set>
                                      <p:cBhvr>
                                        <p:cTn id="171" dur="1" fill="hold">
                                          <p:stCondLst>
                                            <p:cond delay="0"/>
                                          </p:stCondLst>
                                        </p:cTn>
                                        <p:tgtEl>
                                          <p:spTgt spid="67"/>
                                        </p:tgtEl>
                                        <p:attrNameLst>
                                          <p:attrName>style.visibility</p:attrName>
                                        </p:attrNameLst>
                                      </p:cBhvr>
                                      <p:to>
                                        <p:strVal val="visible"/>
                                      </p:to>
                                    </p:set>
                                    <p:animEffect transition="in" filter="dissolve">
                                      <p:cBhvr>
                                        <p:cTn id="172" dur="500"/>
                                        <p:tgtEl>
                                          <p:spTgt spid="67"/>
                                        </p:tgtEl>
                                      </p:cBhvr>
                                    </p:animEffect>
                                  </p:childTnLst>
                                </p:cTn>
                              </p:par>
                              <p:par>
                                <p:cTn id="173" presetID="9" presetClass="entr" presetSubtype="0" fill="hold" nodeType="withEffect">
                                  <p:stCondLst>
                                    <p:cond delay="0"/>
                                  </p:stCondLst>
                                  <p:childTnLst>
                                    <p:set>
                                      <p:cBhvr>
                                        <p:cTn id="174" dur="1" fill="hold">
                                          <p:stCondLst>
                                            <p:cond delay="0"/>
                                          </p:stCondLst>
                                        </p:cTn>
                                        <p:tgtEl>
                                          <p:spTgt spid="68"/>
                                        </p:tgtEl>
                                        <p:attrNameLst>
                                          <p:attrName>style.visibility</p:attrName>
                                        </p:attrNameLst>
                                      </p:cBhvr>
                                      <p:to>
                                        <p:strVal val="visible"/>
                                      </p:to>
                                    </p:set>
                                    <p:animEffect transition="in" filter="dissolve">
                                      <p:cBhvr>
                                        <p:cTn id="175" dur="500"/>
                                        <p:tgtEl>
                                          <p:spTgt spid="68"/>
                                        </p:tgtEl>
                                      </p:cBhvr>
                                    </p:animEffect>
                                  </p:childTnLst>
                                </p:cTn>
                              </p:par>
                              <p:par>
                                <p:cTn id="176" presetID="9" presetClass="entr" presetSubtype="0" fill="hold" nodeType="withEffect">
                                  <p:stCondLst>
                                    <p:cond delay="0"/>
                                  </p:stCondLst>
                                  <p:childTnLst>
                                    <p:set>
                                      <p:cBhvr>
                                        <p:cTn id="177" dur="1" fill="hold">
                                          <p:stCondLst>
                                            <p:cond delay="0"/>
                                          </p:stCondLst>
                                        </p:cTn>
                                        <p:tgtEl>
                                          <p:spTgt spid="69"/>
                                        </p:tgtEl>
                                        <p:attrNameLst>
                                          <p:attrName>style.visibility</p:attrName>
                                        </p:attrNameLst>
                                      </p:cBhvr>
                                      <p:to>
                                        <p:strVal val="visible"/>
                                      </p:to>
                                    </p:set>
                                    <p:animEffect transition="in" filter="dissolve">
                                      <p:cBhvr>
                                        <p:cTn id="178" dur="500"/>
                                        <p:tgtEl>
                                          <p:spTgt spid="69"/>
                                        </p:tgtEl>
                                      </p:cBhvr>
                                    </p:animEffect>
                                  </p:childTnLst>
                                </p:cTn>
                              </p:par>
                              <p:par>
                                <p:cTn id="179" presetID="9" presetClass="entr" presetSubtype="0" fill="hold" nodeType="withEffect">
                                  <p:stCondLst>
                                    <p:cond delay="0"/>
                                  </p:stCondLst>
                                  <p:childTnLst>
                                    <p:set>
                                      <p:cBhvr>
                                        <p:cTn id="180" dur="1" fill="hold">
                                          <p:stCondLst>
                                            <p:cond delay="0"/>
                                          </p:stCondLst>
                                        </p:cTn>
                                        <p:tgtEl>
                                          <p:spTgt spid="70"/>
                                        </p:tgtEl>
                                        <p:attrNameLst>
                                          <p:attrName>style.visibility</p:attrName>
                                        </p:attrNameLst>
                                      </p:cBhvr>
                                      <p:to>
                                        <p:strVal val="visible"/>
                                      </p:to>
                                    </p:set>
                                    <p:animEffect transition="in" filter="dissolve">
                                      <p:cBhvr>
                                        <p:cTn id="181" dur="500"/>
                                        <p:tgtEl>
                                          <p:spTgt spid="70"/>
                                        </p:tgtEl>
                                      </p:cBhvr>
                                    </p:animEffect>
                                  </p:childTnLst>
                                </p:cTn>
                              </p:par>
                              <p:par>
                                <p:cTn id="182" presetID="9" presetClass="entr" presetSubtype="0" fill="hold" nodeType="withEffect">
                                  <p:stCondLst>
                                    <p:cond delay="0"/>
                                  </p:stCondLst>
                                  <p:childTnLst>
                                    <p:set>
                                      <p:cBhvr>
                                        <p:cTn id="183" dur="1" fill="hold">
                                          <p:stCondLst>
                                            <p:cond delay="0"/>
                                          </p:stCondLst>
                                        </p:cTn>
                                        <p:tgtEl>
                                          <p:spTgt spid="71"/>
                                        </p:tgtEl>
                                        <p:attrNameLst>
                                          <p:attrName>style.visibility</p:attrName>
                                        </p:attrNameLst>
                                      </p:cBhvr>
                                      <p:to>
                                        <p:strVal val="visible"/>
                                      </p:to>
                                    </p:set>
                                    <p:animEffect transition="in" filter="dissolve">
                                      <p:cBhvr>
                                        <p:cTn id="184" dur="500"/>
                                        <p:tgtEl>
                                          <p:spTgt spid="71"/>
                                        </p:tgtEl>
                                      </p:cBhvr>
                                    </p:animEffect>
                                  </p:childTnLst>
                                </p:cTn>
                              </p:par>
                              <p:par>
                                <p:cTn id="185" presetID="9" presetClass="entr" presetSubtype="0" fill="hold" nodeType="withEffect">
                                  <p:stCondLst>
                                    <p:cond delay="0"/>
                                  </p:stCondLst>
                                  <p:childTnLst>
                                    <p:set>
                                      <p:cBhvr>
                                        <p:cTn id="186" dur="1" fill="hold">
                                          <p:stCondLst>
                                            <p:cond delay="0"/>
                                          </p:stCondLst>
                                        </p:cTn>
                                        <p:tgtEl>
                                          <p:spTgt spid="72"/>
                                        </p:tgtEl>
                                        <p:attrNameLst>
                                          <p:attrName>style.visibility</p:attrName>
                                        </p:attrNameLst>
                                      </p:cBhvr>
                                      <p:to>
                                        <p:strVal val="visible"/>
                                      </p:to>
                                    </p:set>
                                    <p:animEffect transition="in" filter="dissolve">
                                      <p:cBhvr>
                                        <p:cTn id="187" dur="500"/>
                                        <p:tgtEl>
                                          <p:spTgt spid="72"/>
                                        </p:tgtEl>
                                      </p:cBhvr>
                                    </p:animEffect>
                                  </p:childTnLst>
                                </p:cTn>
                              </p:par>
                              <p:par>
                                <p:cTn id="188" presetID="9" presetClass="entr" presetSubtype="0" fill="hold" grpId="0" nodeType="withEffect">
                                  <p:stCondLst>
                                    <p:cond delay="0"/>
                                  </p:stCondLst>
                                  <p:childTnLst>
                                    <p:set>
                                      <p:cBhvr>
                                        <p:cTn id="189" dur="1" fill="hold">
                                          <p:stCondLst>
                                            <p:cond delay="0"/>
                                          </p:stCondLst>
                                        </p:cTn>
                                        <p:tgtEl>
                                          <p:spTgt spid="73"/>
                                        </p:tgtEl>
                                        <p:attrNameLst>
                                          <p:attrName>style.visibility</p:attrName>
                                        </p:attrNameLst>
                                      </p:cBhvr>
                                      <p:to>
                                        <p:strVal val="visible"/>
                                      </p:to>
                                    </p:set>
                                    <p:animEffect transition="in" filter="dissolve">
                                      <p:cBhvr>
                                        <p:cTn id="190" dur="500"/>
                                        <p:tgtEl>
                                          <p:spTgt spid="73"/>
                                        </p:tgtEl>
                                      </p:cBhvr>
                                    </p:animEffect>
                                  </p:childTnLst>
                                </p:cTn>
                              </p:par>
                              <p:par>
                                <p:cTn id="191" presetID="9" presetClass="entr" presetSubtype="0" fill="hold" nodeType="withEffect">
                                  <p:stCondLst>
                                    <p:cond delay="0"/>
                                  </p:stCondLst>
                                  <p:childTnLst>
                                    <p:set>
                                      <p:cBhvr>
                                        <p:cTn id="192" dur="1" fill="hold">
                                          <p:stCondLst>
                                            <p:cond delay="0"/>
                                          </p:stCondLst>
                                        </p:cTn>
                                        <p:tgtEl>
                                          <p:spTgt spid="74"/>
                                        </p:tgtEl>
                                        <p:attrNameLst>
                                          <p:attrName>style.visibility</p:attrName>
                                        </p:attrNameLst>
                                      </p:cBhvr>
                                      <p:to>
                                        <p:strVal val="visible"/>
                                      </p:to>
                                    </p:set>
                                    <p:animEffect transition="in" filter="dissolve">
                                      <p:cBhvr>
                                        <p:cTn id="193" dur="500"/>
                                        <p:tgtEl>
                                          <p:spTgt spid="74"/>
                                        </p:tgtEl>
                                      </p:cBhvr>
                                    </p:animEffect>
                                  </p:childTnLst>
                                </p:cTn>
                              </p:par>
                              <p:par>
                                <p:cTn id="194" presetID="9" presetClass="entr" presetSubtype="0" fill="hold" nodeType="withEffect">
                                  <p:stCondLst>
                                    <p:cond delay="0"/>
                                  </p:stCondLst>
                                  <p:childTnLst>
                                    <p:set>
                                      <p:cBhvr>
                                        <p:cTn id="195" dur="1" fill="hold">
                                          <p:stCondLst>
                                            <p:cond delay="0"/>
                                          </p:stCondLst>
                                        </p:cTn>
                                        <p:tgtEl>
                                          <p:spTgt spid="75"/>
                                        </p:tgtEl>
                                        <p:attrNameLst>
                                          <p:attrName>style.visibility</p:attrName>
                                        </p:attrNameLst>
                                      </p:cBhvr>
                                      <p:to>
                                        <p:strVal val="visible"/>
                                      </p:to>
                                    </p:set>
                                    <p:animEffect transition="in" filter="dissolve">
                                      <p:cBhvr>
                                        <p:cTn id="196" dur="500"/>
                                        <p:tgtEl>
                                          <p:spTgt spid="75"/>
                                        </p:tgtEl>
                                      </p:cBhvr>
                                    </p:animEffect>
                                  </p:childTnLst>
                                </p:cTn>
                              </p:par>
                              <p:par>
                                <p:cTn id="197" presetID="9" presetClass="entr" presetSubtype="0" fill="hold" nodeType="withEffect">
                                  <p:stCondLst>
                                    <p:cond delay="0"/>
                                  </p:stCondLst>
                                  <p:childTnLst>
                                    <p:set>
                                      <p:cBhvr>
                                        <p:cTn id="198" dur="1" fill="hold">
                                          <p:stCondLst>
                                            <p:cond delay="0"/>
                                          </p:stCondLst>
                                        </p:cTn>
                                        <p:tgtEl>
                                          <p:spTgt spid="76"/>
                                        </p:tgtEl>
                                        <p:attrNameLst>
                                          <p:attrName>style.visibility</p:attrName>
                                        </p:attrNameLst>
                                      </p:cBhvr>
                                      <p:to>
                                        <p:strVal val="visible"/>
                                      </p:to>
                                    </p:set>
                                    <p:animEffect transition="in" filter="dissolve">
                                      <p:cBhvr>
                                        <p:cTn id="199" dur="500"/>
                                        <p:tgtEl>
                                          <p:spTgt spid="76"/>
                                        </p:tgtEl>
                                      </p:cBhvr>
                                    </p:animEffect>
                                  </p:childTnLst>
                                </p:cTn>
                              </p:par>
                              <p:par>
                                <p:cTn id="200" presetID="9" presetClass="entr" presetSubtype="0" fill="hold" nodeType="withEffect">
                                  <p:stCondLst>
                                    <p:cond delay="0"/>
                                  </p:stCondLst>
                                  <p:childTnLst>
                                    <p:set>
                                      <p:cBhvr>
                                        <p:cTn id="201" dur="1" fill="hold">
                                          <p:stCondLst>
                                            <p:cond delay="0"/>
                                          </p:stCondLst>
                                        </p:cTn>
                                        <p:tgtEl>
                                          <p:spTgt spid="77"/>
                                        </p:tgtEl>
                                        <p:attrNameLst>
                                          <p:attrName>style.visibility</p:attrName>
                                        </p:attrNameLst>
                                      </p:cBhvr>
                                      <p:to>
                                        <p:strVal val="visible"/>
                                      </p:to>
                                    </p:set>
                                    <p:animEffect transition="in" filter="dissolve">
                                      <p:cBhvr>
                                        <p:cTn id="202" dur="500"/>
                                        <p:tgtEl>
                                          <p:spTgt spid="77"/>
                                        </p:tgtEl>
                                      </p:cBhvr>
                                    </p:animEffect>
                                  </p:childTnLst>
                                </p:cTn>
                              </p:par>
                              <p:par>
                                <p:cTn id="203" presetID="9" presetClass="entr" presetSubtype="0" fill="hold" nodeType="withEffect">
                                  <p:stCondLst>
                                    <p:cond delay="0"/>
                                  </p:stCondLst>
                                  <p:childTnLst>
                                    <p:set>
                                      <p:cBhvr>
                                        <p:cTn id="204" dur="1" fill="hold">
                                          <p:stCondLst>
                                            <p:cond delay="0"/>
                                          </p:stCondLst>
                                        </p:cTn>
                                        <p:tgtEl>
                                          <p:spTgt spid="78"/>
                                        </p:tgtEl>
                                        <p:attrNameLst>
                                          <p:attrName>style.visibility</p:attrName>
                                        </p:attrNameLst>
                                      </p:cBhvr>
                                      <p:to>
                                        <p:strVal val="visible"/>
                                      </p:to>
                                    </p:set>
                                    <p:animEffect transition="in" filter="dissolve">
                                      <p:cBhvr>
                                        <p:cTn id="205" dur="500"/>
                                        <p:tgtEl>
                                          <p:spTgt spid="78"/>
                                        </p:tgtEl>
                                      </p:cBhvr>
                                    </p:animEffect>
                                  </p:childTnLst>
                                </p:cTn>
                              </p:par>
                              <p:par>
                                <p:cTn id="206" presetID="9" presetClass="entr" presetSubtype="0" fill="hold" nodeType="withEffect">
                                  <p:stCondLst>
                                    <p:cond delay="0"/>
                                  </p:stCondLst>
                                  <p:childTnLst>
                                    <p:set>
                                      <p:cBhvr>
                                        <p:cTn id="207" dur="1" fill="hold">
                                          <p:stCondLst>
                                            <p:cond delay="0"/>
                                          </p:stCondLst>
                                        </p:cTn>
                                        <p:tgtEl>
                                          <p:spTgt spid="79"/>
                                        </p:tgtEl>
                                        <p:attrNameLst>
                                          <p:attrName>style.visibility</p:attrName>
                                        </p:attrNameLst>
                                      </p:cBhvr>
                                      <p:to>
                                        <p:strVal val="visible"/>
                                      </p:to>
                                    </p:set>
                                    <p:animEffect transition="in" filter="dissolve">
                                      <p:cBhvr>
                                        <p:cTn id="208" dur="500"/>
                                        <p:tgtEl>
                                          <p:spTgt spid="79"/>
                                        </p:tgtEl>
                                      </p:cBhvr>
                                    </p:animEffect>
                                  </p:childTnLst>
                                </p:cTn>
                              </p:par>
                              <p:par>
                                <p:cTn id="209" presetID="9" presetClass="entr" presetSubtype="0" fill="hold" nodeType="withEffect">
                                  <p:stCondLst>
                                    <p:cond delay="0"/>
                                  </p:stCondLst>
                                  <p:childTnLst>
                                    <p:set>
                                      <p:cBhvr>
                                        <p:cTn id="210" dur="1" fill="hold">
                                          <p:stCondLst>
                                            <p:cond delay="0"/>
                                          </p:stCondLst>
                                        </p:cTn>
                                        <p:tgtEl>
                                          <p:spTgt spid="80"/>
                                        </p:tgtEl>
                                        <p:attrNameLst>
                                          <p:attrName>style.visibility</p:attrName>
                                        </p:attrNameLst>
                                      </p:cBhvr>
                                      <p:to>
                                        <p:strVal val="visible"/>
                                      </p:to>
                                    </p:set>
                                    <p:animEffect transition="in" filter="dissolve">
                                      <p:cBhvr>
                                        <p:cTn id="211" dur="500"/>
                                        <p:tgtEl>
                                          <p:spTgt spid="80"/>
                                        </p:tgtEl>
                                      </p:cBhvr>
                                    </p:animEffect>
                                  </p:childTnLst>
                                </p:cTn>
                              </p:par>
                              <p:par>
                                <p:cTn id="212" presetID="9" presetClass="entr" presetSubtype="0" fill="hold" nodeType="withEffect">
                                  <p:stCondLst>
                                    <p:cond delay="0"/>
                                  </p:stCondLst>
                                  <p:childTnLst>
                                    <p:set>
                                      <p:cBhvr>
                                        <p:cTn id="213" dur="1" fill="hold">
                                          <p:stCondLst>
                                            <p:cond delay="0"/>
                                          </p:stCondLst>
                                        </p:cTn>
                                        <p:tgtEl>
                                          <p:spTgt spid="81"/>
                                        </p:tgtEl>
                                        <p:attrNameLst>
                                          <p:attrName>style.visibility</p:attrName>
                                        </p:attrNameLst>
                                      </p:cBhvr>
                                      <p:to>
                                        <p:strVal val="visible"/>
                                      </p:to>
                                    </p:set>
                                    <p:animEffect transition="in" filter="dissolve">
                                      <p:cBhvr>
                                        <p:cTn id="214" dur="500"/>
                                        <p:tgtEl>
                                          <p:spTgt spid="81"/>
                                        </p:tgtEl>
                                      </p:cBhvr>
                                    </p:animEffect>
                                  </p:childTnLst>
                                </p:cTn>
                              </p:par>
                              <p:par>
                                <p:cTn id="215" presetID="9" presetClass="entr" presetSubtype="0" fill="hold" nodeType="withEffect">
                                  <p:stCondLst>
                                    <p:cond delay="0"/>
                                  </p:stCondLst>
                                  <p:childTnLst>
                                    <p:set>
                                      <p:cBhvr>
                                        <p:cTn id="216" dur="1" fill="hold">
                                          <p:stCondLst>
                                            <p:cond delay="0"/>
                                          </p:stCondLst>
                                        </p:cTn>
                                        <p:tgtEl>
                                          <p:spTgt spid="82"/>
                                        </p:tgtEl>
                                        <p:attrNameLst>
                                          <p:attrName>style.visibility</p:attrName>
                                        </p:attrNameLst>
                                      </p:cBhvr>
                                      <p:to>
                                        <p:strVal val="visible"/>
                                      </p:to>
                                    </p:set>
                                    <p:animEffect transition="in" filter="dissolve">
                                      <p:cBhvr>
                                        <p:cTn id="217" dur="500"/>
                                        <p:tgtEl>
                                          <p:spTgt spid="82"/>
                                        </p:tgtEl>
                                      </p:cBhvr>
                                    </p:animEffect>
                                  </p:childTnLst>
                                </p:cTn>
                              </p:par>
                              <p:par>
                                <p:cTn id="218" presetID="9" presetClass="entr" presetSubtype="0" fill="hold" nodeType="withEffect">
                                  <p:stCondLst>
                                    <p:cond delay="0"/>
                                  </p:stCondLst>
                                  <p:childTnLst>
                                    <p:set>
                                      <p:cBhvr>
                                        <p:cTn id="219" dur="1" fill="hold">
                                          <p:stCondLst>
                                            <p:cond delay="0"/>
                                          </p:stCondLst>
                                        </p:cTn>
                                        <p:tgtEl>
                                          <p:spTgt spid="83"/>
                                        </p:tgtEl>
                                        <p:attrNameLst>
                                          <p:attrName>style.visibility</p:attrName>
                                        </p:attrNameLst>
                                      </p:cBhvr>
                                      <p:to>
                                        <p:strVal val="visible"/>
                                      </p:to>
                                    </p:set>
                                    <p:animEffect transition="in" filter="dissolve">
                                      <p:cBhvr>
                                        <p:cTn id="220" dur="500"/>
                                        <p:tgtEl>
                                          <p:spTgt spid="83"/>
                                        </p:tgtEl>
                                      </p:cBhvr>
                                    </p:animEffect>
                                  </p:childTnLst>
                                </p:cTn>
                              </p:par>
                              <p:par>
                                <p:cTn id="221" presetID="9" presetClass="entr" presetSubtype="0" fill="hold" nodeType="withEffect">
                                  <p:stCondLst>
                                    <p:cond delay="0"/>
                                  </p:stCondLst>
                                  <p:childTnLst>
                                    <p:set>
                                      <p:cBhvr>
                                        <p:cTn id="222" dur="1" fill="hold">
                                          <p:stCondLst>
                                            <p:cond delay="0"/>
                                          </p:stCondLst>
                                        </p:cTn>
                                        <p:tgtEl>
                                          <p:spTgt spid="84"/>
                                        </p:tgtEl>
                                        <p:attrNameLst>
                                          <p:attrName>style.visibility</p:attrName>
                                        </p:attrNameLst>
                                      </p:cBhvr>
                                      <p:to>
                                        <p:strVal val="visible"/>
                                      </p:to>
                                    </p:set>
                                    <p:animEffect transition="in" filter="dissolve">
                                      <p:cBhvr>
                                        <p:cTn id="223" dur="500"/>
                                        <p:tgtEl>
                                          <p:spTgt spid="84"/>
                                        </p:tgtEl>
                                      </p:cBhvr>
                                    </p:animEffect>
                                  </p:childTnLst>
                                </p:cTn>
                              </p:par>
                              <p:par>
                                <p:cTn id="224" presetID="9" presetClass="entr" presetSubtype="0" fill="hold" nodeType="withEffect">
                                  <p:stCondLst>
                                    <p:cond delay="0"/>
                                  </p:stCondLst>
                                  <p:childTnLst>
                                    <p:set>
                                      <p:cBhvr>
                                        <p:cTn id="225" dur="1" fill="hold">
                                          <p:stCondLst>
                                            <p:cond delay="0"/>
                                          </p:stCondLst>
                                        </p:cTn>
                                        <p:tgtEl>
                                          <p:spTgt spid="85"/>
                                        </p:tgtEl>
                                        <p:attrNameLst>
                                          <p:attrName>style.visibility</p:attrName>
                                        </p:attrNameLst>
                                      </p:cBhvr>
                                      <p:to>
                                        <p:strVal val="visible"/>
                                      </p:to>
                                    </p:set>
                                    <p:animEffect transition="in" filter="dissolve">
                                      <p:cBhvr>
                                        <p:cTn id="226" dur="500"/>
                                        <p:tgtEl>
                                          <p:spTgt spid="85"/>
                                        </p:tgtEl>
                                      </p:cBhvr>
                                    </p:animEffect>
                                  </p:childTnLst>
                                </p:cTn>
                              </p:par>
                              <p:par>
                                <p:cTn id="227" presetID="9" presetClass="entr" presetSubtype="0" fill="hold" nodeType="withEffect">
                                  <p:stCondLst>
                                    <p:cond delay="0"/>
                                  </p:stCondLst>
                                  <p:childTnLst>
                                    <p:set>
                                      <p:cBhvr>
                                        <p:cTn id="228" dur="1" fill="hold">
                                          <p:stCondLst>
                                            <p:cond delay="0"/>
                                          </p:stCondLst>
                                        </p:cTn>
                                        <p:tgtEl>
                                          <p:spTgt spid="86"/>
                                        </p:tgtEl>
                                        <p:attrNameLst>
                                          <p:attrName>style.visibility</p:attrName>
                                        </p:attrNameLst>
                                      </p:cBhvr>
                                      <p:to>
                                        <p:strVal val="visible"/>
                                      </p:to>
                                    </p:set>
                                    <p:animEffect transition="in" filter="dissolve">
                                      <p:cBhvr>
                                        <p:cTn id="22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49" grpId="0"/>
      <p:bldP spid="50" grpId="0"/>
      <p:bldP spid="51" grpId="0"/>
      <p:bldP spid="52" grpId="0"/>
      <p:bldP spid="7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6F959-46B7-4A35-65AD-B2A51A4EBC60}"/>
              </a:ext>
            </a:extLst>
          </p:cNvPr>
          <p:cNvSpPr>
            <a:spLocks noGrp="1"/>
          </p:cNvSpPr>
          <p:nvPr>
            <p:ph type="title"/>
          </p:nvPr>
        </p:nvSpPr>
        <p:spPr/>
        <p:txBody>
          <a:bodyPr/>
          <a:lstStyle/>
          <a:p>
            <a:r>
              <a:rPr lang="en-US" dirty="0"/>
              <a:t>Track Reduction using a Dogleg</a:t>
            </a:r>
          </a:p>
        </p:txBody>
      </p:sp>
      <p:sp>
        <p:nvSpPr>
          <p:cNvPr id="4" name="Line 3">
            <a:extLst>
              <a:ext uri="{FF2B5EF4-FFF2-40B4-BE49-F238E27FC236}">
                <a16:creationId xmlns:a16="http://schemas.microsoft.com/office/drawing/2014/main" id="{FE0B832A-F1C5-1BFE-AB26-297F10BC6192}"/>
              </a:ext>
            </a:extLst>
          </p:cNvPr>
          <p:cNvSpPr>
            <a:spLocks noChangeAspect="1" noChangeShapeType="1"/>
          </p:cNvSpPr>
          <p:nvPr/>
        </p:nvSpPr>
        <p:spPr bwMode="auto">
          <a:xfrm>
            <a:off x="3389767" y="2813670"/>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9ADFF628-C60E-75D8-080B-BE401168F143}"/>
              </a:ext>
            </a:extLst>
          </p:cNvPr>
          <p:cNvSpPr>
            <a:spLocks noChangeAspect="1" noChangeShapeType="1"/>
          </p:cNvSpPr>
          <p:nvPr/>
        </p:nvSpPr>
        <p:spPr bwMode="auto">
          <a:xfrm>
            <a:off x="3789817" y="281367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710CC8DB-2A34-7D06-073F-2257C5C5F7F8}"/>
              </a:ext>
            </a:extLst>
          </p:cNvPr>
          <p:cNvSpPr>
            <a:spLocks noChangeAspect="1" noChangeShapeType="1"/>
          </p:cNvSpPr>
          <p:nvPr/>
        </p:nvSpPr>
        <p:spPr bwMode="auto">
          <a:xfrm>
            <a:off x="3389767" y="4155108"/>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29C5A97-EF8F-00C3-F0B8-2272DD9A2435}"/>
              </a:ext>
            </a:extLst>
          </p:cNvPr>
          <p:cNvSpPr>
            <a:spLocks noChangeAspect="1" noChangeShapeType="1"/>
          </p:cNvSpPr>
          <p:nvPr/>
        </p:nvSpPr>
        <p:spPr bwMode="auto">
          <a:xfrm>
            <a:off x="3789817" y="4155108"/>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Text Box 7">
            <a:extLst>
              <a:ext uri="{FF2B5EF4-FFF2-40B4-BE49-F238E27FC236}">
                <a16:creationId xmlns:a16="http://schemas.microsoft.com/office/drawing/2014/main" id="{72B1F5D1-3908-6A97-76F5-FB7DA101BA76}"/>
              </a:ext>
            </a:extLst>
          </p:cNvPr>
          <p:cNvSpPr txBox="1">
            <a:spLocks noChangeAspect="1" noChangeArrowheads="1"/>
          </p:cNvSpPr>
          <p:nvPr/>
        </p:nvSpPr>
        <p:spPr bwMode="auto">
          <a:xfrm>
            <a:off x="3235779" y="2477120"/>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9" name="Text Box 8">
            <a:extLst>
              <a:ext uri="{FF2B5EF4-FFF2-40B4-BE49-F238E27FC236}">
                <a16:creationId xmlns:a16="http://schemas.microsoft.com/office/drawing/2014/main" id="{1401AD47-5944-C4E6-3E1B-C9654C01EAA3}"/>
              </a:ext>
            </a:extLst>
          </p:cNvPr>
          <p:cNvSpPr txBox="1">
            <a:spLocks noChangeAspect="1" noChangeArrowheads="1"/>
          </p:cNvSpPr>
          <p:nvPr/>
        </p:nvSpPr>
        <p:spPr bwMode="auto">
          <a:xfrm>
            <a:off x="3637417" y="2477120"/>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0" name="Text Box 9">
            <a:extLst>
              <a:ext uri="{FF2B5EF4-FFF2-40B4-BE49-F238E27FC236}">
                <a16:creationId xmlns:a16="http://schemas.microsoft.com/office/drawing/2014/main" id="{4F7F615A-BCA9-BCB5-C754-8BAFDB924F63}"/>
              </a:ext>
            </a:extLst>
          </p:cNvPr>
          <p:cNvSpPr txBox="1">
            <a:spLocks noChangeAspect="1" noChangeArrowheads="1"/>
          </p:cNvSpPr>
          <p:nvPr/>
        </p:nvSpPr>
        <p:spPr bwMode="auto">
          <a:xfrm>
            <a:off x="4043817" y="2477120"/>
            <a:ext cx="33337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1" name="Text Box 10">
            <a:extLst>
              <a:ext uri="{FF2B5EF4-FFF2-40B4-BE49-F238E27FC236}">
                <a16:creationId xmlns:a16="http://schemas.microsoft.com/office/drawing/2014/main" id="{1D84E68A-1AAC-D7CF-6A3B-6D8AEA801A83}"/>
              </a:ext>
            </a:extLst>
          </p:cNvPr>
          <p:cNvSpPr txBox="1">
            <a:spLocks noChangeAspect="1" noChangeArrowheads="1"/>
          </p:cNvSpPr>
          <p:nvPr/>
        </p:nvSpPr>
        <p:spPr bwMode="auto">
          <a:xfrm>
            <a:off x="3254829" y="4155108"/>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2" name="Text Box 11">
            <a:extLst>
              <a:ext uri="{FF2B5EF4-FFF2-40B4-BE49-F238E27FC236}">
                <a16:creationId xmlns:a16="http://schemas.microsoft.com/office/drawing/2014/main" id="{376E8B74-0148-ECC9-FE9F-7F58796A0BD7}"/>
              </a:ext>
            </a:extLst>
          </p:cNvPr>
          <p:cNvSpPr txBox="1">
            <a:spLocks noChangeAspect="1" noChangeArrowheads="1"/>
          </p:cNvSpPr>
          <p:nvPr/>
        </p:nvSpPr>
        <p:spPr bwMode="auto">
          <a:xfrm>
            <a:off x="3640592" y="4155108"/>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3" name="Text Box 12">
            <a:extLst>
              <a:ext uri="{FF2B5EF4-FFF2-40B4-BE49-F238E27FC236}">
                <a16:creationId xmlns:a16="http://schemas.microsoft.com/office/drawing/2014/main" id="{FB0205E1-5C30-D665-6AAA-8DCB5AFDC387}"/>
              </a:ext>
            </a:extLst>
          </p:cNvPr>
          <p:cNvSpPr txBox="1">
            <a:spLocks noChangeAspect="1" noChangeArrowheads="1"/>
          </p:cNvSpPr>
          <p:nvPr/>
        </p:nvSpPr>
        <p:spPr bwMode="auto">
          <a:xfrm>
            <a:off x="4062867" y="4155108"/>
            <a:ext cx="33337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4" name="Line 13">
            <a:extLst>
              <a:ext uri="{FF2B5EF4-FFF2-40B4-BE49-F238E27FC236}">
                <a16:creationId xmlns:a16="http://schemas.microsoft.com/office/drawing/2014/main" id="{B7DA33CB-6D5C-4A15-9518-7B62FE584580}"/>
              </a:ext>
            </a:extLst>
          </p:cNvPr>
          <p:cNvSpPr>
            <a:spLocks noChangeAspect="1" noChangeShapeType="1"/>
          </p:cNvSpPr>
          <p:nvPr/>
        </p:nvSpPr>
        <p:spPr bwMode="auto">
          <a:xfrm>
            <a:off x="4193042" y="2812083"/>
            <a:ext cx="0" cy="67151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629AF57F-C859-5F26-D78A-A92A745F2FA7}"/>
              </a:ext>
            </a:extLst>
          </p:cNvPr>
          <p:cNvSpPr>
            <a:spLocks noChangeAspect="1" noChangeShapeType="1"/>
          </p:cNvSpPr>
          <p:nvPr/>
        </p:nvSpPr>
        <p:spPr bwMode="auto">
          <a:xfrm>
            <a:off x="3791404" y="3483595"/>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F3412C7F-4AFF-7096-5C4D-470684E88C12}"/>
              </a:ext>
            </a:extLst>
          </p:cNvPr>
          <p:cNvSpPr>
            <a:spLocks noChangeAspect="1" noChangeShapeType="1"/>
          </p:cNvSpPr>
          <p:nvPr/>
        </p:nvSpPr>
        <p:spPr bwMode="auto">
          <a:xfrm flipV="1">
            <a:off x="3789817" y="3483595"/>
            <a:ext cx="0" cy="67151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824D9D3B-A2C4-D718-CABA-5AF3E0FA4C94}"/>
              </a:ext>
            </a:extLst>
          </p:cNvPr>
          <p:cNvSpPr>
            <a:spLocks noChangeAspect="1" noChangeShapeType="1"/>
          </p:cNvSpPr>
          <p:nvPr/>
        </p:nvSpPr>
        <p:spPr bwMode="auto">
          <a:xfrm>
            <a:off x="3789817" y="2812083"/>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7">
            <a:extLst>
              <a:ext uri="{FF2B5EF4-FFF2-40B4-BE49-F238E27FC236}">
                <a16:creationId xmlns:a16="http://schemas.microsoft.com/office/drawing/2014/main" id="{33DD9BCA-EBE6-0477-85E1-173213957279}"/>
              </a:ext>
            </a:extLst>
          </p:cNvPr>
          <p:cNvSpPr>
            <a:spLocks noChangeAspect="1" noChangeShapeType="1"/>
          </p:cNvSpPr>
          <p:nvPr/>
        </p:nvSpPr>
        <p:spPr bwMode="auto">
          <a:xfrm>
            <a:off x="3388179" y="2812083"/>
            <a:ext cx="11113"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8">
            <a:extLst>
              <a:ext uri="{FF2B5EF4-FFF2-40B4-BE49-F238E27FC236}">
                <a16:creationId xmlns:a16="http://schemas.microsoft.com/office/drawing/2014/main" id="{FB14D078-7720-53AD-438D-221DADC4A439}"/>
              </a:ext>
            </a:extLst>
          </p:cNvPr>
          <p:cNvSpPr>
            <a:spLocks noChangeAspect="1" noChangeShapeType="1"/>
          </p:cNvSpPr>
          <p:nvPr/>
        </p:nvSpPr>
        <p:spPr bwMode="auto">
          <a:xfrm flipV="1">
            <a:off x="4596267" y="3818558"/>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19">
            <a:extLst>
              <a:ext uri="{FF2B5EF4-FFF2-40B4-BE49-F238E27FC236}">
                <a16:creationId xmlns:a16="http://schemas.microsoft.com/office/drawing/2014/main" id="{889A1381-018D-F046-9605-84C758A65B93}"/>
              </a:ext>
            </a:extLst>
          </p:cNvPr>
          <p:cNvSpPr>
            <a:spLocks noChangeAspect="1" noChangeShapeType="1"/>
          </p:cNvSpPr>
          <p:nvPr/>
        </p:nvSpPr>
        <p:spPr bwMode="auto">
          <a:xfrm>
            <a:off x="3388179" y="3148633"/>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0">
            <a:extLst>
              <a:ext uri="{FF2B5EF4-FFF2-40B4-BE49-F238E27FC236}">
                <a16:creationId xmlns:a16="http://schemas.microsoft.com/office/drawing/2014/main" id="{AF2F8C1C-44D1-48F3-FAD2-E0D959A06FAB}"/>
              </a:ext>
            </a:extLst>
          </p:cNvPr>
          <p:cNvSpPr>
            <a:spLocks noChangeAspect="1" noChangeShapeType="1"/>
          </p:cNvSpPr>
          <p:nvPr/>
        </p:nvSpPr>
        <p:spPr bwMode="auto">
          <a:xfrm>
            <a:off x="4194629" y="2812083"/>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1">
            <a:extLst>
              <a:ext uri="{FF2B5EF4-FFF2-40B4-BE49-F238E27FC236}">
                <a16:creationId xmlns:a16="http://schemas.microsoft.com/office/drawing/2014/main" id="{3EA8A9A3-D3B0-44E6-9D26-F033F58E296D}"/>
              </a:ext>
            </a:extLst>
          </p:cNvPr>
          <p:cNvSpPr>
            <a:spLocks noChangeAspect="1" noChangeShapeType="1"/>
          </p:cNvSpPr>
          <p:nvPr/>
        </p:nvSpPr>
        <p:spPr bwMode="auto">
          <a:xfrm>
            <a:off x="4596267" y="2812083"/>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2">
            <a:extLst>
              <a:ext uri="{FF2B5EF4-FFF2-40B4-BE49-F238E27FC236}">
                <a16:creationId xmlns:a16="http://schemas.microsoft.com/office/drawing/2014/main" id="{85A94B48-CFE6-9AB1-6622-DC1265F055A9}"/>
              </a:ext>
            </a:extLst>
          </p:cNvPr>
          <p:cNvSpPr>
            <a:spLocks noChangeAspect="1" noChangeShapeType="1"/>
          </p:cNvSpPr>
          <p:nvPr/>
        </p:nvSpPr>
        <p:spPr bwMode="auto">
          <a:xfrm>
            <a:off x="4193042" y="4155108"/>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3">
            <a:extLst>
              <a:ext uri="{FF2B5EF4-FFF2-40B4-BE49-F238E27FC236}">
                <a16:creationId xmlns:a16="http://schemas.microsoft.com/office/drawing/2014/main" id="{BEB40551-5BB7-2A51-47D4-697F7510A7D9}"/>
              </a:ext>
            </a:extLst>
          </p:cNvPr>
          <p:cNvSpPr>
            <a:spLocks noChangeAspect="1" noChangeShapeType="1"/>
          </p:cNvSpPr>
          <p:nvPr/>
        </p:nvSpPr>
        <p:spPr bwMode="auto">
          <a:xfrm>
            <a:off x="4594679" y="4155108"/>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Text Box 24">
            <a:extLst>
              <a:ext uri="{FF2B5EF4-FFF2-40B4-BE49-F238E27FC236}">
                <a16:creationId xmlns:a16="http://schemas.microsoft.com/office/drawing/2014/main" id="{8E1F9DED-26DA-95A9-DD3B-BD8EFB3083CA}"/>
              </a:ext>
            </a:extLst>
          </p:cNvPr>
          <p:cNvSpPr txBox="1">
            <a:spLocks noChangeAspect="1" noChangeArrowheads="1"/>
          </p:cNvSpPr>
          <p:nvPr/>
        </p:nvSpPr>
        <p:spPr bwMode="auto">
          <a:xfrm>
            <a:off x="4443867" y="2477120"/>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26" name="Text Box 25">
            <a:extLst>
              <a:ext uri="{FF2B5EF4-FFF2-40B4-BE49-F238E27FC236}">
                <a16:creationId xmlns:a16="http://schemas.microsoft.com/office/drawing/2014/main" id="{0CC09E6B-CC6C-0599-2A55-98BFA356A85C}"/>
              </a:ext>
            </a:extLst>
          </p:cNvPr>
          <p:cNvSpPr txBox="1">
            <a:spLocks noChangeAspect="1" noChangeArrowheads="1"/>
          </p:cNvSpPr>
          <p:nvPr/>
        </p:nvSpPr>
        <p:spPr bwMode="auto">
          <a:xfrm>
            <a:off x="4864554" y="2477120"/>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7" name="Text Box 26">
            <a:extLst>
              <a:ext uri="{FF2B5EF4-FFF2-40B4-BE49-F238E27FC236}">
                <a16:creationId xmlns:a16="http://schemas.microsoft.com/office/drawing/2014/main" id="{F3C9768E-09AB-6580-93D8-D7139B49451A}"/>
              </a:ext>
            </a:extLst>
          </p:cNvPr>
          <p:cNvSpPr txBox="1">
            <a:spLocks noChangeAspect="1" noChangeArrowheads="1"/>
          </p:cNvSpPr>
          <p:nvPr/>
        </p:nvSpPr>
        <p:spPr bwMode="auto">
          <a:xfrm>
            <a:off x="4443867" y="4155108"/>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8" name="Text Box 27">
            <a:extLst>
              <a:ext uri="{FF2B5EF4-FFF2-40B4-BE49-F238E27FC236}">
                <a16:creationId xmlns:a16="http://schemas.microsoft.com/office/drawing/2014/main" id="{8F320A49-07BB-A4E4-1402-F3D5273AC2DB}"/>
              </a:ext>
            </a:extLst>
          </p:cNvPr>
          <p:cNvSpPr txBox="1">
            <a:spLocks noChangeAspect="1" noChangeArrowheads="1"/>
          </p:cNvSpPr>
          <p:nvPr/>
        </p:nvSpPr>
        <p:spPr bwMode="auto">
          <a:xfrm>
            <a:off x="4845504" y="4155108"/>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9" name="Line 28">
            <a:extLst>
              <a:ext uri="{FF2B5EF4-FFF2-40B4-BE49-F238E27FC236}">
                <a16:creationId xmlns:a16="http://schemas.microsoft.com/office/drawing/2014/main" id="{5928CEE6-B6CE-9187-8FE0-D91EC4E29536}"/>
              </a:ext>
            </a:extLst>
          </p:cNvPr>
          <p:cNvSpPr>
            <a:spLocks noChangeAspect="1" noChangeShapeType="1"/>
          </p:cNvSpPr>
          <p:nvPr/>
        </p:nvSpPr>
        <p:spPr bwMode="auto">
          <a:xfrm>
            <a:off x="4596267" y="2812083"/>
            <a:ext cx="0" cy="67151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4F664F0B-4214-3365-9F85-0D3A0D240527}"/>
              </a:ext>
            </a:extLst>
          </p:cNvPr>
          <p:cNvSpPr>
            <a:spLocks noChangeAspect="1" noChangeShapeType="1"/>
          </p:cNvSpPr>
          <p:nvPr/>
        </p:nvSpPr>
        <p:spPr bwMode="auto">
          <a:xfrm>
            <a:off x="4596267" y="3818558"/>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0D82B89A-6E2B-E492-07AC-3F2ED25351B9}"/>
              </a:ext>
            </a:extLst>
          </p:cNvPr>
          <p:cNvSpPr>
            <a:spLocks noChangeAspect="1" noChangeShapeType="1"/>
          </p:cNvSpPr>
          <p:nvPr/>
        </p:nvSpPr>
        <p:spPr bwMode="auto">
          <a:xfrm flipV="1">
            <a:off x="4999492" y="3818558"/>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03EE0543-4CD2-B844-34BF-EBDD096EACA2}"/>
              </a:ext>
            </a:extLst>
          </p:cNvPr>
          <p:cNvSpPr>
            <a:spLocks noChangeAspect="1" noChangeShapeType="1"/>
          </p:cNvSpPr>
          <p:nvPr/>
        </p:nvSpPr>
        <p:spPr bwMode="auto">
          <a:xfrm>
            <a:off x="6539367" y="2968625"/>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2A5EDFE1-7879-C1C5-B393-E2DB6251B341}"/>
              </a:ext>
            </a:extLst>
          </p:cNvPr>
          <p:cNvSpPr>
            <a:spLocks noChangeAspect="1" noChangeShapeType="1"/>
          </p:cNvSpPr>
          <p:nvPr/>
        </p:nvSpPr>
        <p:spPr bwMode="auto">
          <a:xfrm>
            <a:off x="6937829" y="2968625"/>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63D38E72-C154-27B6-686F-45E014FE5450}"/>
              </a:ext>
            </a:extLst>
          </p:cNvPr>
          <p:cNvSpPr>
            <a:spLocks noChangeAspect="1" noChangeShapeType="1"/>
          </p:cNvSpPr>
          <p:nvPr/>
        </p:nvSpPr>
        <p:spPr bwMode="auto">
          <a:xfrm>
            <a:off x="6539367" y="3975100"/>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FDF0C4BF-CB30-EC72-FB75-6A0E745BFD7D}"/>
              </a:ext>
            </a:extLst>
          </p:cNvPr>
          <p:cNvSpPr>
            <a:spLocks noChangeAspect="1" noChangeShapeType="1"/>
          </p:cNvSpPr>
          <p:nvPr/>
        </p:nvSpPr>
        <p:spPr bwMode="auto">
          <a:xfrm>
            <a:off x="6937829" y="3975100"/>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Text Box 35">
            <a:extLst>
              <a:ext uri="{FF2B5EF4-FFF2-40B4-BE49-F238E27FC236}">
                <a16:creationId xmlns:a16="http://schemas.microsoft.com/office/drawing/2014/main" id="{23852F25-3565-2188-212B-BD0977652E07}"/>
              </a:ext>
            </a:extLst>
          </p:cNvPr>
          <p:cNvSpPr txBox="1">
            <a:spLocks noChangeAspect="1" noChangeArrowheads="1"/>
          </p:cNvSpPr>
          <p:nvPr/>
        </p:nvSpPr>
        <p:spPr bwMode="auto">
          <a:xfrm>
            <a:off x="6385379"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7" name="Text Box 36">
            <a:extLst>
              <a:ext uri="{FF2B5EF4-FFF2-40B4-BE49-F238E27FC236}">
                <a16:creationId xmlns:a16="http://schemas.microsoft.com/office/drawing/2014/main" id="{20057BD9-29C5-EE5C-77C2-6D9D9F2EB08F}"/>
              </a:ext>
            </a:extLst>
          </p:cNvPr>
          <p:cNvSpPr txBox="1">
            <a:spLocks noChangeAspect="1" noChangeArrowheads="1"/>
          </p:cNvSpPr>
          <p:nvPr/>
        </p:nvSpPr>
        <p:spPr bwMode="auto">
          <a:xfrm>
            <a:off x="6787017" y="263207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8" name="Text Box 37">
            <a:extLst>
              <a:ext uri="{FF2B5EF4-FFF2-40B4-BE49-F238E27FC236}">
                <a16:creationId xmlns:a16="http://schemas.microsoft.com/office/drawing/2014/main" id="{CC05BCF5-EE03-4D16-F972-7EA1D709CD5C}"/>
              </a:ext>
            </a:extLst>
          </p:cNvPr>
          <p:cNvSpPr txBox="1">
            <a:spLocks noChangeAspect="1" noChangeArrowheads="1"/>
          </p:cNvSpPr>
          <p:nvPr/>
        </p:nvSpPr>
        <p:spPr bwMode="auto">
          <a:xfrm>
            <a:off x="7191829"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39" name="Text Box 38">
            <a:extLst>
              <a:ext uri="{FF2B5EF4-FFF2-40B4-BE49-F238E27FC236}">
                <a16:creationId xmlns:a16="http://schemas.microsoft.com/office/drawing/2014/main" id="{87429525-0A7E-374E-3A0A-1C6312FEE2F1}"/>
              </a:ext>
            </a:extLst>
          </p:cNvPr>
          <p:cNvSpPr txBox="1">
            <a:spLocks noChangeAspect="1" noChangeArrowheads="1"/>
          </p:cNvSpPr>
          <p:nvPr/>
        </p:nvSpPr>
        <p:spPr bwMode="auto">
          <a:xfrm>
            <a:off x="6404429"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40" name="Text Box 39">
            <a:extLst>
              <a:ext uri="{FF2B5EF4-FFF2-40B4-BE49-F238E27FC236}">
                <a16:creationId xmlns:a16="http://schemas.microsoft.com/office/drawing/2014/main" id="{4CDE95D0-34D5-2649-AD55-27CE32CA0938}"/>
              </a:ext>
            </a:extLst>
          </p:cNvPr>
          <p:cNvSpPr txBox="1">
            <a:spLocks noChangeAspect="1" noChangeArrowheads="1"/>
          </p:cNvSpPr>
          <p:nvPr/>
        </p:nvSpPr>
        <p:spPr bwMode="auto">
          <a:xfrm>
            <a:off x="6790192" y="39735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41" name="Text Box 40">
            <a:extLst>
              <a:ext uri="{FF2B5EF4-FFF2-40B4-BE49-F238E27FC236}">
                <a16:creationId xmlns:a16="http://schemas.microsoft.com/office/drawing/2014/main" id="{5362A3BD-CA6F-8631-047C-4FC9E5BED55D}"/>
              </a:ext>
            </a:extLst>
          </p:cNvPr>
          <p:cNvSpPr txBox="1">
            <a:spLocks noChangeAspect="1" noChangeArrowheads="1"/>
          </p:cNvSpPr>
          <p:nvPr/>
        </p:nvSpPr>
        <p:spPr bwMode="auto">
          <a:xfrm>
            <a:off x="7210879"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42" name="Line 41">
            <a:extLst>
              <a:ext uri="{FF2B5EF4-FFF2-40B4-BE49-F238E27FC236}">
                <a16:creationId xmlns:a16="http://schemas.microsoft.com/office/drawing/2014/main" id="{9EE4B024-0BDE-54FF-43E6-8344D2AE9C65}"/>
              </a:ext>
            </a:extLst>
          </p:cNvPr>
          <p:cNvSpPr>
            <a:spLocks noChangeAspect="1" noChangeShapeType="1"/>
          </p:cNvSpPr>
          <p:nvPr/>
        </p:nvSpPr>
        <p:spPr bwMode="auto">
          <a:xfrm>
            <a:off x="7342642" y="2965450"/>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42">
            <a:extLst>
              <a:ext uri="{FF2B5EF4-FFF2-40B4-BE49-F238E27FC236}">
                <a16:creationId xmlns:a16="http://schemas.microsoft.com/office/drawing/2014/main" id="{ADCDD0A3-5949-8F22-97DF-49DB69D01758}"/>
              </a:ext>
            </a:extLst>
          </p:cNvPr>
          <p:cNvSpPr>
            <a:spLocks noChangeAspect="1" noChangeShapeType="1"/>
          </p:cNvSpPr>
          <p:nvPr/>
        </p:nvSpPr>
        <p:spPr bwMode="auto">
          <a:xfrm>
            <a:off x="7342642" y="3302000"/>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43">
            <a:extLst>
              <a:ext uri="{FF2B5EF4-FFF2-40B4-BE49-F238E27FC236}">
                <a16:creationId xmlns:a16="http://schemas.microsoft.com/office/drawing/2014/main" id="{42ECC843-5D4B-3833-1C69-0F6B16EF6A87}"/>
              </a:ext>
            </a:extLst>
          </p:cNvPr>
          <p:cNvSpPr>
            <a:spLocks noChangeAspect="1" noChangeShapeType="1"/>
          </p:cNvSpPr>
          <p:nvPr/>
        </p:nvSpPr>
        <p:spPr bwMode="auto">
          <a:xfrm flipV="1">
            <a:off x="6939417"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44">
            <a:extLst>
              <a:ext uri="{FF2B5EF4-FFF2-40B4-BE49-F238E27FC236}">
                <a16:creationId xmlns:a16="http://schemas.microsoft.com/office/drawing/2014/main" id="{6C2AE61E-8123-A095-7B52-F83C08E96ADC}"/>
              </a:ext>
            </a:extLst>
          </p:cNvPr>
          <p:cNvSpPr>
            <a:spLocks noChangeAspect="1" noChangeShapeType="1"/>
          </p:cNvSpPr>
          <p:nvPr/>
        </p:nvSpPr>
        <p:spPr bwMode="auto">
          <a:xfrm>
            <a:off x="6939417" y="29654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45">
            <a:extLst>
              <a:ext uri="{FF2B5EF4-FFF2-40B4-BE49-F238E27FC236}">
                <a16:creationId xmlns:a16="http://schemas.microsoft.com/office/drawing/2014/main" id="{0957B276-8356-6CA8-412E-7BF574F16B97}"/>
              </a:ext>
            </a:extLst>
          </p:cNvPr>
          <p:cNvSpPr>
            <a:spLocks noChangeAspect="1" noChangeShapeType="1"/>
          </p:cNvSpPr>
          <p:nvPr/>
        </p:nvSpPr>
        <p:spPr bwMode="auto">
          <a:xfrm>
            <a:off x="6537779" y="2965450"/>
            <a:ext cx="11113"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46">
            <a:extLst>
              <a:ext uri="{FF2B5EF4-FFF2-40B4-BE49-F238E27FC236}">
                <a16:creationId xmlns:a16="http://schemas.microsoft.com/office/drawing/2014/main" id="{E6E3FABB-F404-D396-A18F-6633037289CC}"/>
              </a:ext>
            </a:extLst>
          </p:cNvPr>
          <p:cNvSpPr>
            <a:spLocks noChangeAspect="1" noChangeShapeType="1"/>
          </p:cNvSpPr>
          <p:nvPr/>
        </p:nvSpPr>
        <p:spPr bwMode="auto">
          <a:xfrm flipV="1">
            <a:off x="7745867"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47">
            <a:extLst>
              <a:ext uri="{FF2B5EF4-FFF2-40B4-BE49-F238E27FC236}">
                <a16:creationId xmlns:a16="http://schemas.microsoft.com/office/drawing/2014/main" id="{EDD28BCD-96AB-79BA-AFCC-2E3A8BAB80F5}"/>
              </a:ext>
            </a:extLst>
          </p:cNvPr>
          <p:cNvSpPr>
            <a:spLocks noChangeAspect="1" noChangeShapeType="1"/>
          </p:cNvSpPr>
          <p:nvPr/>
        </p:nvSpPr>
        <p:spPr bwMode="auto">
          <a:xfrm>
            <a:off x="6537779" y="3302000"/>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48">
            <a:extLst>
              <a:ext uri="{FF2B5EF4-FFF2-40B4-BE49-F238E27FC236}">
                <a16:creationId xmlns:a16="http://schemas.microsoft.com/office/drawing/2014/main" id="{29579177-3D19-D021-3CAA-91A48AAA9CE3}"/>
              </a:ext>
            </a:extLst>
          </p:cNvPr>
          <p:cNvSpPr>
            <a:spLocks noChangeAspect="1" noChangeShapeType="1"/>
          </p:cNvSpPr>
          <p:nvPr/>
        </p:nvSpPr>
        <p:spPr bwMode="auto">
          <a:xfrm>
            <a:off x="7344229" y="2965450"/>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49">
            <a:extLst>
              <a:ext uri="{FF2B5EF4-FFF2-40B4-BE49-F238E27FC236}">
                <a16:creationId xmlns:a16="http://schemas.microsoft.com/office/drawing/2014/main" id="{73FF414F-2282-99FB-8725-D2684807C4C8}"/>
              </a:ext>
            </a:extLst>
          </p:cNvPr>
          <p:cNvSpPr>
            <a:spLocks noChangeAspect="1" noChangeShapeType="1"/>
          </p:cNvSpPr>
          <p:nvPr/>
        </p:nvSpPr>
        <p:spPr bwMode="auto">
          <a:xfrm>
            <a:off x="7745867" y="296545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50">
            <a:extLst>
              <a:ext uri="{FF2B5EF4-FFF2-40B4-BE49-F238E27FC236}">
                <a16:creationId xmlns:a16="http://schemas.microsoft.com/office/drawing/2014/main" id="{62DD400E-D381-7E20-9865-8E0E6ABA4A82}"/>
              </a:ext>
            </a:extLst>
          </p:cNvPr>
          <p:cNvSpPr>
            <a:spLocks noChangeAspect="1" noChangeShapeType="1"/>
          </p:cNvSpPr>
          <p:nvPr/>
        </p:nvSpPr>
        <p:spPr bwMode="auto">
          <a:xfrm>
            <a:off x="7342642" y="397510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51">
            <a:extLst>
              <a:ext uri="{FF2B5EF4-FFF2-40B4-BE49-F238E27FC236}">
                <a16:creationId xmlns:a16="http://schemas.microsoft.com/office/drawing/2014/main" id="{88B3F5C6-6ED8-68E9-8BA6-B3DB16A9DB57}"/>
              </a:ext>
            </a:extLst>
          </p:cNvPr>
          <p:cNvSpPr>
            <a:spLocks noChangeAspect="1" noChangeShapeType="1"/>
          </p:cNvSpPr>
          <p:nvPr/>
        </p:nvSpPr>
        <p:spPr bwMode="auto">
          <a:xfrm>
            <a:off x="7744279" y="3975100"/>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Text Box 52">
            <a:extLst>
              <a:ext uri="{FF2B5EF4-FFF2-40B4-BE49-F238E27FC236}">
                <a16:creationId xmlns:a16="http://schemas.microsoft.com/office/drawing/2014/main" id="{7477C37C-AF69-FACD-1AAA-E992EEBDF0B5}"/>
              </a:ext>
            </a:extLst>
          </p:cNvPr>
          <p:cNvSpPr txBox="1">
            <a:spLocks noChangeAspect="1" noChangeArrowheads="1"/>
          </p:cNvSpPr>
          <p:nvPr/>
        </p:nvSpPr>
        <p:spPr bwMode="auto">
          <a:xfrm>
            <a:off x="7593467" y="263207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54" name="Text Box 53">
            <a:extLst>
              <a:ext uri="{FF2B5EF4-FFF2-40B4-BE49-F238E27FC236}">
                <a16:creationId xmlns:a16="http://schemas.microsoft.com/office/drawing/2014/main" id="{3EB28B2A-DE40-4CFA-8977-A9323CAD9D7A}"/>
              </a:ext>
            </a:extLst>
          </p:cNvPr>
          <p:cNvSpPr txBox="1">
            <a:spLocks noChangeAspect="1" noChangeArrowheads="1"/>
          </p:cNvSpPr>
          <p:nvPr/>
        </p:nvSpPr>
        <p:spPr bwMode="auto">
          <a:xfrm>
            <a:off x="8014154"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55" name="Text Box 54">
            <a:extLst>
              <a:ext uri="{FF2B5EF4-FFF2-40B4-BE49-F238E27FC236}">
                <a16:creationId xmlns:a16="http://schemas.microsoft.com/office/drawing/2014/main" id="{DB2366F8-B5B8-47E6-3DB7-F88D19F3D159}"/>
              </a:ext>
            </a:extLst>
          </p:cNvPr>
          <p:cNvSpPr txBox="1">
            <a:spLocks noChangeAspect="1" noChangeArrowheads="1"/>
          </p:cNvSpPr>
          <p:nvPr/>
        </p:nvSpPr>
        <p:spPr bwMode="auto">
          <a:xfrm>
            <a:off x="7593467" y="39735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56" name="Text Box 55">
            <a:extLst>
              <a:ext uri="{FF2B5EF4-FFF2-40B4-BE49-F238E27FC236}">
                <a16:creationId xmlns:a16="http://schemas.microsoft.com/office/drawing/2014/main" id="{2E495B20-63A2-CE14-4FF9-636E61D0FAAC}"/>
              </a:ext>
            </a:extLst>
          </p:cNvPr>
          <p:cNvSpPr txBox="1">
            <a:spLocks noChangeAspect="1" noChangeArrowheads="1"/>
          </p:cNvSpPr>
          <p:nvPr/>
        </p:nvSpPr>
        <p:spPr bwMode="auto">
          <a:xfrm>
            <a:off x="7995104"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57" name="Line 56">
            <a:extLst>
              <a:ext uri="{FF2B5EF4-FFF2-40B4-BE49-F238E27FC236}">
                <a16:creationId xmlns:a16="http://schemas.microsoft.com/office/drawing/2014/main" id="{A8C17BB6-13DF-4FB1-5A94-8B974FDB4477}"/>
              </a:ext>
            </a:extLst>
          </p:cNvPr>
          <p:cNvSpPr>
            <a:spLocks noChangeAspect="1" noChangeShapeType="1"/>
          </p:cNvSpPr>
          <p:nvPr/>
        </p:nvSpPr>
        <p:spPr bwMode="auto">
          <a:xfrm flipH="1">
            <a:off x="7744279" y="2965450"/>
            <a:ext cx="1588"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 name="Line 57">
            <a:extLst>
              <a:ext uri="{FF2B5EF4-FFF2-40B4-BE49-F238E27FC236}">
                <a16:creationId xmlns:a16="http://schemas.microsoft.com/office/drawing/2014/main" id="{DEB63C95-123E-0175-BE97-8AE5436CE74B}"/>
              </a:ext>
            </a:extLst>
          </p:cNvPr>
          <p:cNvSpPr>
            <a:spLocks noChangeAspect="1" noChangeShapeType="1"/>
          </p:cNvSpPr>
          <p:nvPr/>
        </p:nvSpPr>
        <p:spPr bwMode="auto">
          <a:xfrm>
            <a:off x="7745867" y="3638550"/>
            <a:ext cx="40163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58">
            <a:extLst>
              <a:ext uri="{FF2B5EF4-FFF2-40B4-BE49-F238E27FC236}">
                <a16:creationId xmlns:a16="http://schemas.microsoft.com/office/drawing/2014/main" id="{11899BF0-20A2-0B4A-F62C-3A546E7D92A3}"/>
              </a:ext>
            </a:extLst>
          </p:cNvPr>
          <p:cNvSpPr>
            <a:spLocks noChangeAspect="1" noChangeShapeType="1"/>
          </p:cNvSpPr>
          <p:nvPr/>
        </p:nvSpPr>
        <p:spPr bwMode="auto">
          <a:xfrm flipV="1">
            <a:off x="8147504"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59">
            <a:extLst>
              <a:ext uri="{FF2B5EF4-FFF2-40B4-BE49-F238E27FC236}">
                <a16:creationId xmlns:a16="http://schemas.microsoft.com/office/drawing/2014/main" id="{FF408D30-5D0E-A5DC-8E51-289166FBDABA}"/>
              </a:ext>
            </a:extLst>
          </p:cNvPr>
          <p:cNvSpPr>
            <a:spLocks noChangeAspect="1" noChangeShapeType="1"/>
          </p:cNvSpPr>
          <p:nvPr/>
        </p:nvSpPr>
        <p:spPr bwMode="auto">
          <a:xfrm>
            <a:off x="6939417" y="3638550"/>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AutoShape 60">
            <a:extLst>
              <a:ext uri="{FF2B5EF4-FFF2-40B4-BE49-F238E27FC236}">
                <a16:creationId xmlns:a16="http://schemas.microsoft.com/office/drawing/2014/main" id="{CE33C27B-E635-DA3F-169D-2CFD0AEE8A7E}"/>
              </a:ext>
            </a:extLst>
          </p:cNvPr>
          <p:cNvSpPr>
            <a:spLocks noChangeAspect="1" noChangeArrowheads="1"/>
          </p:cNvSpPr>
          <p:nvPr/>
        </p:nvSpPr>
        <p:spPr bwMode="auto">
          <a:xfrm>
            <a:off x="5464629" y="3100388"/>
            <a:ext cx="334963" cy="738187"/>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Line 62">
            <a:extLst>
              <a:ext uri="{FF2B5EF4-FFF2-40B4-BE49-F238E27FC236}">
                <a16:creationId xmlns:a16="http://schemas.microsoft.com/office/drawing/2014/main" id="{6D636E35-01B3-E500-928A-9A3CC68118F6}"/>
              </a:ext>
            </a:extLst>
          </p:cNvPr>
          <p:cNvSpPr>
            <a:spLocks noChangeAspect="1" noChangeShapeType="1"/>
          </p:cNvSpPr>
          <p:nvPr/>
        </p:nvSpPr>
        <p:spPr bwMode="auto">
          <a:xfrm flipV="1">
            <a:off x="6937829" y="3622675"/>
            <a:ext cx="420688" cy="158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3">
            <a:extLst>
              <a:ext uri="{FF2B5EF4-FFF2-40B4-BE49-F238E27FC236}">
                <a16:creationId xmlns:a16="http://schemas.microsoft.com/office/drawing/2014/main" id="{5AF9F906-BC4D-4041-E6C8-CBBAC028E5AA}"/>
              </a:ext>
            </a:extLst>
          </p:cNvPr>
          <p:cNvSpPr>
            <a:spLocks noChangeAspect="1" noChangeShapeType="1"/>
          </p:cNvSpPr>
          <p:nvPr/>
        </p:nvSpPr>
        <p:spPr bwMode="auto">
          <a:xfrm flipV="1">
            <a:off x="7342642" y="3309938"/>
            <a:ext cx="0" cy="35242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extLst>
      <p:ext uri="{BB962C8B-B14F-4D97-AF65-F5344CB8AC3E}">
        <p14:creationId xmlns:p14="http://schemas.microsoft.com/office/powerpoint/2010/main" val="2559753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par>
                                <p:cTn id="8" presetID="9"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dissolve">
                                      <p:cBhvr>
                                        <p:cTn id="10" dur="500"/>
                                        <p:tgtEl>
                                          <p:spTgt spid="33"/>
                                        </p:tgtEl>
                                      </p:cBhvr>
                                    </p:animEffect>
                                  </p:childTnLst>
                                </p:cTn>
                              </p:par>
                              <p:par>
                                <p:cTn id="11" presetID="9"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dissolve">
                                      <p:cBhvr>
                                        <p:cTn id="13" dur="500"/>
                                        <p:tgtEl>
                                          <p:spTgt spid="34"/>
                                        </p:tgtEl>
                                      </p:cBhvr>
                                    </p:animEffect>
                                  </p:childTnLst>
                                </p:cTn>
                              </p:par>
                              <p:par>
                                <p:cTn id="14" presetID="9" presetClass="entr" presetSubtype="0" fill="hold"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dissolve">
                                      <p:cBhvr>
                                        <p:cTn id="16" dur="500"/>
                                        <p:tgtEl>
                                          <p:spTgt spid="3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dissolve">
                                      <p:cBhvr>
                                        <p:cTn id="19" dur="500"/>
                                        <p:tgtEl>
                                          <p:spTgt spid="36"/>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dissolve">
                                      <p:cBhvr>
                                        <p:cTn id="22" dur="500"/>
                                        <p:tgtEl>
                                          <p:spTgt spid="3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dissolve">
                                      <p:cBhvr>
                                        <p:cTn id="25" dur="500"/>
                                        <p:tgtEl>
                                          <p:spTgt spid="3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dissolve">
                                      <p:cBhvr>
                                        <p:cTn id="31" dur="500"/>
                                        <p:tgtEl>
                                          <p:spTgt spid="4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dissolve">
                                      <p:cBhvr>
                                        <p:cTn id="34" dur="500"/>
                                        <p:tgtEl>
                                          <p:spTgt spid="41"/>
                                        </p:tgtEl>
                                      </p:cBhvr>
                                    </p:animEffect>
                                  </p:childTnLst>
                                </p:cTn>
                              </p:par>
                              <p:par>
                                <p:cTn id="35" presetID="9"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dissolve">
                                      <p:cBhvr>
                                        <p:cTn id="37" dur="500"/>
                                        <p:tgtEl>
                                          <p:spTgt spid="42"/>
                                        </p:tgtEl>
                                      </p:cBhvr>
                                    </p:animEffect>
                                  </p:childTnLst>
                                </p:cTn>
                              </p:par>
                              <p:par>
                                <p:cTn id="38" presetID="9"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dissolve">
                                      <p:cBhvr>
                                        <p:cTn id="40" dur="500"/>
                                        <p:tgtEl>
                                          <p:spTgt spid="43"/>
                                        </p:tgtEl>
                                      </p:cBhvr>
                                    </p:animEffect>
                                  </p:childTnLst>
                                </p:cTn>
                              </p:par>
                              <p:par>
                                <p:cTn id="41" presetID="9" presetClass="entr" presetSubtype="0"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dissolve">
                                      <p:cBhvr>
                                        <p:cTn id="43" dur="500"/>
                                        <p:tgtEl>
                                          <p:spTgt spid="44"/>
                                        </p:tgtEl>
                                      </p:cBhvr>
                                    </p:animEffect>
                                  </p:childTnLst>
                                </p:cTn>
                              </p:par>
                              <p:par>
                                <p:cTn id="44" presetID="9" presetClass="entr" presetSubtype="0" fill="hold" nodeType="with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dissolve">
                                      <p:cBhvr>
                                        <p:cTn id="46" dur="500"/>
                                        <p:tgtEl>
                                          <p:spTgt spid="45"/>
                                        </p:tgtEl>
                                      </p:cBhvr>
                                    </p:animEffect>
                                  </p:childTnLst>
                                </p:cTn>
                              </p:par>
                              <p:par>
                                <p:cTn id="47" presetID="9" presetClass="entr" presetSubtype="0" fill="hold"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dissolve">
                                      <p:cBhvr>
                                        <p:cTn id="49" dur="500"/>
                                        <p:tgtEl>
                                          <p:spTgt spid="46"/>
                                        </p:tgtEl>
                                      </p:cBhvr>
                                    </p:animEffect>
                                  </p:childTnLst>
                                </p:cTn>
                              </p:par>
                              <p:par>
                                <p:cTn id="50" presetID="9" presetClass="entr" presetSubtype="0" fill="hold"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dissolve">
                                      <p:cBhvr>
                                        <p:cTn id="52" dur="500"/>
                                        <p:tgtEl>
                                          <p:spTgt spid="47"/>
                                        </p:tgtEl>
                                      </p:cBhvr>
                                    </p:animEffect>
                                  </p:childTnLst>
                                </p:cTn>
                              </p:par>
                              <p:par>
                                <p:cTn id="53" presetID="9" presetClass="entr" presetSubtype="0" fill="hold" nodeType="with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dissolve">
                                      <p:cBhvr>
                                        <p:cTn id="55" dur="500"/>
                                        <p:tgtEl>
                                          <p:spTgt spid="48"/>
                                        </p:tgtEl>
                                      </p:cBhvr>
                                    </p:animEffect>
                                  </p:childTnLst>
                                </p:cTn>
                              </p:par>
                              <p:par>
                                <p:cTn id="56" presetID="9" presetClass="entr" presetSubtype="0" fill="hold" nodeType="withEffect">
                                  <p:stCondLst>
                                    <p:cond delay="0"/>
                                  </p:stCondLst>
                                  <p:childTnLst>
                                    <p:set>
                                      <p:cBhvr>
                                        <p:cTn id="57" dur="1" fill="hold">
                                          <p:stCondLst>
                                            <p:cond delay="0"/>
                                          </p:stCondLst>
                                        </p:cTn>
                                        <p:tgtEl>
                                          <p:spTgt spid="49"/>
                                        </p:tgtEl>
                                        <p:attrNameLst>
                                          <p:attrName>style.visibility</p:attrName>
                                        </p:attrNameLst>
                                      </p:cBhvr>
                                      <p:to>
                                        <p:strVal val="visible"/>
                                      </p:to>
                                    </p:set>
                                    <p:animEffect transition="in" filter="dissolve">
                                      <p:cBhvr>
                                        <p:cTn id="58" dur="500"/>
                                        <p:tgtEl>
                                          <p:spTgt spid="49"/>
                                        </p:tgtEl>
                                      </p:cBhvr>
                                    </p:animEffect>
                                  </p:childTnLst>
                                </p:cTn>
                              </p:par>
                              <p:par>
                                <p:cTn id="59" presetID="9" presetClass="entr" presetSubtype="0"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animEffect transition="in" filter="dissolve">
                                      <p:cBhvr>
                                        <p:cTn id="61" dur="500"/>
                                        <p:tgtEl>
                                          <p:spTgt spid="50"/>
                                        </p:tgtEl>
                                      </p:cBhvr>
                                    </p:animEffect>
                                  </p:childTnLst>
                                </p:cTn>
                              </p:par>
                              <p:par>
                                <p:cTn id="62" presetID="9" presetClass="entr" presetSubtype="0" fill="hold" nodeType="with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dissolve">
                                      <p:cBhvr>
                                        <p:cTn id="64" dur="500"/>
                                        <p:tgtEl>
                                          <p:spTgt spid="51"/>
                                        </p:tgtEl>
                                      </p:cBhvr>
                                    </p:animEffect>
                                  </p:childTnLst>
                                </p:cTn>
                              </p:par>
                              <p:par>
                                <p:cTn id="65" presetID="9" presetClass="entr" presetSubtype="0" fill="hold" nodeType="withEffect">
                                  <p:stCondLst>
                                    <p:cond delay="0"/>
                                  </p:stCondLst>
                                  <p:childTnLst>
                                    <p:set>
                                      <p:cBhvr>
                                        <p:cTn id="66" dur="1" fill="hold">
                                          <p:stCondLst>
                                            <p:cond delay="0"/>
                                          </p:stCondLst>
                                        </p:cTn>
                                        <p:tgtEl>
                                          <p:spTgt spid="52"/>
                                        </p:tgtEl>
                                        <p:attrNameLst>
                                          <p:attrName>style.visibility</p:attrName>
                                        </p:attrNameLst>
                                      </p:cBhvr>
                                      <p:to>
                                        <p:strVal val="visible"/>
                                      </p:to>
                                    </p:set>
                                    <p:animEffect transition="in" filter="dissolve">
                                      <p:cBhvr>
                                        <p:cTn id="67" dur="500"/>
                                        <p:tgtEl>
                                          <p:spTgt spid="52"/>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53"/>
                                        </p:tgtEl>
                                        <p:attrNameLst>
                                          <p:attrName>style.visibility</p:attrName>
                                        </p:attrNameLst>
                                      </p:cBhvr>
                                      <p:to>
                                        <p:strVal val="visible"/>
                                      </p:to>
                                    </p:set>
                                    <p:animEffect transition="in" filter="dissolve">
                                      <p:cBhvr>
                                        <p:cTn id="70" dur="500"/>
                                        <p:tgtEl>
                                          <p:spTgt spid="53"/>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animEffect transition="in" filter="dissolve">
                                      <p:cBhvr>
                                        <p:cTn id="73" dur="500"/>
                                        <p:tgtEl>
                                          <p:spTgt spid="54"/>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55"/>
                                        </p:tgtEl>
                                        <p:attrNameLst>
                                          <p:attrName>style.visibility</p:attrName>
                                        </p:attrNameLst>
                                      </p:cBhvr>
                                      <p:to>
                                        <p:strVal val="visible"/>
                                      </p:to>
                                    </p:set>
                                    <p:animEffect transition="in" filter="dissolve">
                                      <p:cBhvr>
                                        <p:cTn id="76" dur="500"/>
                                        <p:tgtEl>
                                          <p:spTgt spid="55"/>
                                        </p:tgtEl>
                                      </p:cBhvr>
                                    </p:animEffect>
                                  </p:childTnLst>
                                </p:cTn>
                              </p:par>
                              <p:par>
                                <p:cTn id="77" presetID="9" presetClass="entr" presetSubtype="0" fill="hold" grpId="0" nodeType="withEffect">
                                  <p:stCondLst>
                                    <p:cond delay="0"/>
                                  </p:stCondLst>
                                  <p:childTnLst>
                                    <p:set>
                                      <p:cBhvr>
                                        <p:cTn id="78" dur="1" fill="hold">
                                          <p:stCondLst>
                                            <p:cond delay="0"/>
                                          </p:stCondLst>
                                        </p:cTn>
                                        <p:tgtEl>
                                          <p:spTgt spid="56"/>
                                        </p:tgtEl>
                                        <p:attrNameLst>
                                          <p:attrName>style.visibility</p:attrName>
                                        </p:attrNameLst>
                                      </p:cBhvr>
                                      <p:to>
                                        <p:strVal val="visible"/>
                                      </p:to>
                                    </p:set>
                                    <p:animEffect transition="in" filter="dissolve">
                                      <p:cBhvr>
                                        <p:cTn id="79" dur="500"/>
                                        <p:tgtEl>
                                          <p:spTgt spid="56"/>
                                        </p:tgtEl>
                                      </p:cBhvr>
                                    </p:animEffect>
                                  </p:childTnLst>
                                </p:cTn>
                              </p:par>
                              <p:par>
                                <p:cTn id="80" presetID="9" presetClass="entr" presetSubtype="0" fill="hold" nodeType="withEffect">
                                  <p:stCondLst>
                                    <p:cond delay="0"/>
                                  </p:stCondLst>
                                  <p:childTnLst>
                                    <p:set>
                                      <p:cBhvr>
                                        <p:cTn id="81" dur="1" fill="hold">
                                          <p:stCondLst>
                                            <p:cond delay="0"/>
                                          </p:stCondLst>
                                        </p:cTn>
                                        <p:tgtEl>
                                          <p:spTgt spid="57"/>
                                        </p:tgtEl>
                                        <p:attrNameLst>
                                          <p:attrName>style.visibility</p:attrName>
                                        </p:attrNameLst>
                                      </p:cBhvr>
                                      <p:to>
                                        <p:strVal val="visible"/>
                                      </p:to>
                                    </p:set>
                                    <p:animEffect transition="in" filter="dissolve">
                                      <p:cBhvr>
                                        <p:cTn id="82" dur="500"/>
                                        <p:tgtEl>
                                          <p:spTgt spid="57"/>
                                        </p:tgtEl>
                                      </p:cBhvr>
                                    </p:animEffect>
                                  </p:childTnLst>
                                </p:cTn>
                              </p:par>
                              <p:par>
                                <p:cTn id="83" presetID="9" presetClass="entr" presetSubtype="0" fill="hold" nodeType="withEffect">
                                  <p:stCondLst>
                                    <p:cond delay="0"/>
                                  </p:stCondLst>
                                  <p:childTnLst>
                                    <p:set>
                                      <p:cBhvr>
                                        <p:cTn id="84" dur="1" fill="hold">
                                          <p:stCondLst>
                                            <p:cond delay="0"/>
                                          </p:stCondLst>
                                        </p:cTn>
                                        <p:tgtEl>
                                          <p:spTgt spid="58"/>
                                        </p:tgtEl>
                                        <p:attrNameLst>
                                          <p:attrName>style.visibility</p:attrName>
                                        </p:attrNameLst>
                                      </p:cBhvr>
                                      <p:to>
                                        <p:strVal val="visible"/>
                                      </p:to>
                                    </p:set>
                                    <p:animEffect transition="in" filter="dissolve">
                                      <p:cBhvr>
                                        <p:cTn id="85" dur="500"/>
                                        <p:tgtEl>
                                          <p:spTgt spid="58"/>
                                        </p:tgtEl>
                                      </p:cBhvr>
                                    </p:animEffect>
                                  </p:childTnLst>
                                </p:cTn>
                              </p:par>
                              <p:par>
                                <p:cTn id="86" presetID="9" presetClass="entr" presetSubtype="0" fill="hold" nodeType="withEffect">
                                  <p:stCondLst>
                                    <p:cond delay="0"/>
                                  </p:stCondLst>
                                  <p:childTnLst>
                                    <p:set>
                                      <p:cBhvr>
                                        <p:cTn id="87" dur="1" fill="hold">
                                          <p:stCondLst>
                                            <p:cond delay="0"/>
                                          </p:stCondLst>
                                        </p:cTn>
                                        <p:tgtEl>
                                          <p:spTgt spid="59"/>
                                        </p:tgtEl>
                                        <p:attrNameLst>
                                          <p:attrName>style.visibility</p:attrName>
                                        </p:attrNameLst>
                                      </p:cBhvr>
                                      <p:to>
                                        <p:strVal val="visible"/>
                                      </p:to>
                                    </p:set>
                                    <p:animEffect transition="in" filter="dissolve">
                                      <p:cBhvr>
                                        <p:cTn id="88" dur="500"/>
                                        <p:tgtEl>
                                          <p:spTgt spid="59"/>
                                        </p:tgtEl>
                                      </p:cBhvr>
                                    </p:animEffect>
                                  </p:childTnLst>
                                </p:cTn>
                              </p:par>
                              <p:par>
                                <p:cTn id="89" presetID="9" presetClass="entr" presetSubtype="0" fill="hold" nodeType="withEffect">
                                  <p:stCondLst>
                                    <p:cond delay="0"/>
                                  </p:stCondLst>
                                  <p:childTnLst>
                                    <p:set>
                                      <p:cBhvr>
                                        <p:cTn id="90" dur="1" fill="hold">
                                          <p:stCondLst>
                                            <p:cond delay="0"/>
                                          </p:stCondLst>
                                        </p:cTn>
                                        <p:tgtEl>
                                          <p:spTgt spid="60"/>
                                        </p:tgtEl>
                                        <p:attrNameLst>
                                          <p:attrName>style.visibility</p:attrName>
                                        </p:attrNameLst>
                                      </p:cBhvr>
                                      <p:to>
                                        <p:strVal val="visible"/>
                                      </p:to>
                                    </p:set>
                                    <p:animEffect transition="in" filter="dissolve">
                                      <p:cBhvr>
                                        <p:cTn id="91" dur="500"/>
                                        <p:tgtEl>
                                          <p:spTgt spid="60"/>
                                        </p:tgtEl>
                                      </p:cBhvr>
                                    </p:animEffect>
                                  </p:childTnLst>
                                </p:cTn>
                              </p:par>
                              <p:par>
                                <p:cTn id="92" presetID="9" presetClass="entr" presetSubtype="0" fill="hold" nodeType="withEffect">
                                  <p:stCondLst>
                                    <p:cond delay="0"/>
                                  </p:stCondLst>
                                  <p:childTnLst>
                                    <p:set>
                                      <p:cBhvr>
                                        <p:cTn id="93" dur="1" fill="hold">
                                          <p:stCondLst>
                                            <p:cond delay="0"/>
                                          </p:stCondLst>
                                        </p:cTn>
                                        <p:tgtEl>
                                          <p:spTgt spid="61"/>
                                        </p:tgtEl>
                                        <p:attrNameLst>
                                          <p:attrName>style.visibility</p:attrName>
                                        </p:attrNameLst>
                                      </p:cBhvr>
                                      <p:to>
                                        <p:strVal val="visible"/>
                                      </p:to>
                                    </p:set>
                                    <p:animEffect transition="in" filter="dissolve">
                                      <p:cBhvr>
                                        <p:cTn id="94" dur="500"/>
                                        <p:tgtEl>
                                          <p:spTgt spid="61"/>
                                        </p:tgtEl>
                                      </p:cBhvr>
                                    </p:animEffect>
                                  </p:childTnLst>
                                </p:cTn>
                              </p:par>
                              <p:par>
                                <p:cTn id="95" presetID="9" presetClass="entr" presetSubtype="0" fill="hold" nodeType="withEffect">
                                  <p:stCondLst>
                                    <p:cond delay="0"/>
                                  </p:stCondLst>
                                  <p:childTnLst>
                                    <p:set>
                                      <p:cBhvr>
                                        <p:cTn id="96" dur="1" fill="hold">
                                          <p:stCondLst>
                                            <p:cond delay="0"/>
                                          </p:stCondLst>
                                        </p:cTn>
                                        <p:tgtEl>
                                          <p:spTgt spid="62"/>
                                        </p:tgtEl>
                                        <p:attrNameLst>
                                          <p:attrName>style.visibility</p:attrName>
                                        </p:attrNameLst>
                                      </p:cBhvr>
                                      <p:to>
                                        <p:strVal val="visible"/>
                                      </p:to>
                                    </p:set>
                                    <p:animEffect transition="in" filter="dissolve">
                                      <p:cBhvr>
                                        <p:cTn id="97" dur="500"/>
                                        <p:tgtEl>
                                          <p:spTgt spid="62"/>
                                        </p:tgtEl>
                                      </p:cBhvr>
                                    </p:animEffect>
                                  </p:childTnLst>
                                </p:cTn>
                              </p:par>
                              <p:par>
                                <p:cTn id="98" presetID="9" presetClass="entr" presetSubtype="0" fill="hold" nodeType="withEffect">
                                  <p:stCondLst>
                                    <p:cond delay="0"/>
                                  </p:stCondLst>
                                  <p:childTnLst>
                                    <p:set>
                                      <p:cBhvr>
                                        <p:cTn id="99" dur="1" fill="hold">
                                          <p:stCondLst>
                                            <p:cond delay="0"/>
                                          </p:stCondLst>
                                        </p:cTn>
                                        <p:tgtEl>
                                          <p:spTgt spid="63"/>
                                        </p:tgtEl>
                                        <p:attrNameLst>
                                          <p:attrName>style.visibility</p:attrName>
                                        </p:attrNameLst>
                                      </p:cBhvr>
                                      <p:to>
                                        <p:strVal val="visible"/>
                                      </p:to>
                                    </p:set>
                                    <p:animEffect transition="in" filter="dissolve">
                                      <p:cBhvr>
                                        <p:cTn id="100"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P spid="39" grpId="0"/>
      <p:bldP spid="40" grpId="0"/>
      <p:bldP spid="41" grpId="0"/>
      <p:bldP spid="53" grpId="0"/>
      <p:bldP spid="54" grpId="0"/>
      <p:bldP spid="55" grpId="0"/>
      <p:bldP spid="5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42CC6-256B-A8C7-06F7-D286FFA3C82D}"/>
              </a:ext>
            </a:extLst>
          </p:cNvPr>
          <p:cNvSpPr>
            <a:spLocks noGrp="1"/>
          </p:cNvSpPr>
          <p:nvPr>
            <p:ph type="title"/>
          </p:nvPr>
        </p:nvSpPr>
        <p:spPr/>
        <p:txBody>
          <a:bodyPr/>
          <a:lstStyle/>
          <a:p>
            <a:r>
              <a:rPr lang="en-US" dirty="0"/>
              <a:t>Dogleg Refinement Algorithm</a:t>
            </a:r>
          </a:p>
        </p:txBody>
      </p:sp>
      <p:sp>
        <p:nvSpPr>
          <p:cNvPr id="3" name="Content Placeholder 2">
            <a:extLst>
              <a:ext uri="{FF2B5EF4-FFF2-40B4-BE49-F238E27FC236}">
                <a16:creationId xmlns:a16="http://schemas.microsoft.com/office/drawing/2014/main" id="{58A86145-F771-9D78-1C72-76A862F09110}"/>
              </a:ext>
            </a:extLst>
          </p:cNvPr>
          <p:cNvSpPr>
            <a:spLocks noGrp="1"/>
          </p:cNvSpPr>
          <p:nvPr>
            <p:ph idx="1"/>
          </p:nvPr>
        </p:nvSpPr>
        <p:spPr/>
        <p:txBody>
          <a:bodyPr>
            <a:normAutofit/>
          </a:bodyPr>
          <a:lstStyle/>
          <a:p>
            <a:pPr marL="342900" indent="-342900" defTabSz="762000">
              <a:tabLst/>
            </a:pPr>
            <a:r>
              <a:rPr lang="de-DE" altLang="en-US" sz="2400" dirty="0"/>
              <a:t>S</a:t>
            </a:r>
            <a:r>
              <a:rPr lang="en-US" altLang="zh-CN" sz="2400" dirty="0" err="1">
                <a:ea typeface="宋体" panose="02010600030101010101" pitchFamily="2" charset="-122"/>
              </a:rPr>
              <a:t>plitting</a:t>
            </a:r>
            <a:r>
              <a:rPr lang="en-US" altLang="zh-CN" sz="2400" dirty="0">
                <a:ea typeface="宋体" panose="02010600030101010101" pitchFamily="2" charset="-122"/>
              </a:rPr>
              <a:t> </a:t>
            </a:r>
            <a:r>
              <a:rPr lang="en-US" altLang="zh-CN" sz="2400" i="1" dirty="0">
                <a:ea typeface="宋体" panose="02010600030101010101" pitchFamily="2" charset="-122"/>
              </a:rPr>
              <a:t>p</a:t>
            </a:r>
            <a:r>
              <a:rPr lang="en-US" altLang="zh-CN" sz="2400" dirty="0">
                <a:ea typeface="宋体" panose="02010600030101010101" pitchFamily="2" charset="-122"/>
              </a:rPr>
              <a:t>-pin nets (</a:t>
            </a:r>
            <a:r>
              <a:rPr lang="en-US" altLang="zh-CN" sz="2400" i="1" dirty="0">
                <a:ea typeface="宋体" panose="02010600030101010101" pitchFamily="2" charset="-122"/>
              </a:rPr>
              <a:t>p</a:t>
            </a:r>
            <a:r>
              <a:rPr lang="en-US" altLang="zh-CN" sz="2400" dirty="0">
                <a:ea typeface="宋体" panose="02010600030101010101" pitchFamily="2" charset="-122"/>
              </a:rPr>
              <a:t> &gt; 2) into </a:t>
            </a:r>
            <a:r>
              <a:rPr lang="en-US" altLang="zh-CN" sz="2400" i="1" dirty="0">
                <a:ea typeface="宋体" panose="02010600030101010101" pitchFamily="2" charset="-122"/>
              </a:rPr>
              <a:t>p</a:t>
            </a:r>
            <a:r>
              <a:rPr lang="en-US" altLang="zh-CN" sz="2400" dirty="0">
                <a:ea typeface="宋体" panose="02010600030101010101" pitchFamily="2" charset="-122"/>
              </a:rPr>
              <a:t> - 1 horizontal segments </a:t>
            </a:r>
            <a:endParaRPr lang="de-DE" altLang="en-US" sz="2400" dirty="0"/>
          </a:p>
          <a:p>
            <a:pPr marL="342900" indent="-342900" defTabSz="762000">
              <a:tabLst/>
            </a:pPr>
            <a:r>
              <a:rPr lang="en-US" altLang="zh-CN" sz="2400" dirty="0">
                <a:ea typeface="宋体" panose="02010600030101010101" pitchFamily="2" charset="-122"/>
              </a:rPr>
              <a:t>Net splitting occurs only in columns that contain a pin of the given net</a:t>
            </a:r>
          </a:p>
          <a:p>
            <a:pPr marL="342900" indent="-342900" defTabSz="762000">
              <a:tabLst/>
            </a:pPr>
            <a:r>
              <a:rPr lang="en-US" altLang="zh-CN" sz="2400" dirty="0">
                <a:ea typeface="宋体" panose="02010600030101010101" pitchFamily="2" charset="-122"/>
              </a:rPr>
              <a:t>After net splitting, the algorithm follows the left-edge algorithm  </a:t>
            </a:r>
            <a:endParaRPr lang="de-DE" altLang="en-US" sz="2400" dirty="0"/>
          </a:p>
          <a:p>
            <a:endParaRPr lang="en-US" sz="2400" dirty="0"/>
          </a:p>
        </p:txBody>
      </p:sp>
      <p:grpSp>
        <p:nvGrpSpPr>
          <p:cNvPr id="4" name="Group 40">
            <a:extLst>
              <a:ext uri="{FF2B5EF4-FFF2-40B4-BE49-F238E27FC236}">
                <a16:creationId xmlns:a16="http://schemas.microsoft.com/office/drawing/2014/main" id="{BC1CDE31-3BC9-6F5E-40AF-8E7967AA14E6}"/>
              </a:ext>
            </a:extLst>
          </p:cNvPr>
          <p:cNvGrpSpPr>
            <a:grpSpLocks/>
          </p:cNvGrpSpPr>
          <p:nvPr/>
        </p:nvGrpSpPr>
        <p:grpSpPr bwMode="auto">
          <a:xfrm>
            <a:off x="3928257" y="3287485"/>
            <a:ext cx="5085114" cy="2673123"/>
            <a:chOff x="761" y="1905"/>
            <a:chExt cx="2551" cy="1341"/>
          </a:xfrm>
        </p:grpSpPr>
        <p:sp>
          <p:nvSpPr>
            <p:cNvPr id="5" name="Line 5">
              <a:extLst>
                <a:ext uri="{FF2B5EF4-FFF2-40B4-BE49-F238E27FC236}">
                  <a16:creationId xmlns:a16="http://schemas.microsoft.com/office/drawing/2014/main" id="{A7228680-AF9F-5C02-6119-D6A9314BAB78}"/>
                </a:ext>
              </a:extLst>
            </p:cNvPr>
            <p:cNvSpPr>
              <a:spLocks noChangeShapeType="1"/>
            </p:cNvSpPr>
            <p:nvPr/>
          </p:nvSpPr>
          <p:spPr bwMode="auto">
            <a:xfrm flipH="1">
              <a:off x="1374" y="2017"/>
              <a:ext cx="1266" cy="418"/>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6" name="Text Box 6">
              <a:extLst>
                <a:ext uri="{FF2B5EF4-FFF2-40B4-BE49-F238E27FC236}">
                  <a16:creationId xmlns:a16="http://schemas.microsoft.com/office/drawing/2014/main" id="{9272148F-FDE9-D7A0-02F5-5BCED70A4ABC}"/>
                </a:ext>
              </a:extLst>
            </p:cNvPr>
            <p:cNvSpPr txBox="1">
              <a:spLocks noChangeAspect="1" noChangeArrowheads="1"/>
            </p:cNvSpPr>
            <p:nvPr/>
          </p:nvSpPr>
          <p:spPr bwMode="auto">
            <a:xfrm>
              <a:off x="1082" y="2391"/>
              <a:ext cx="292" cy="223"/>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r>
                <a:rPr lang="de-DE" altLang="en-US" i="1" baseline="-25000">
                  <a:solidFill>
                    <a:srgbClr val="CC0000"/>
                  </a:solidFill>
                </a:rPr>
                <a:t>1</a:t>
              </a:r>
            </a:p>
          </p:txBody>
        </p:sp>
        <p:sp>
          <p:nvSpPr>
            <p:cNvPr id="7" name="Text Box 7">
              <a:extLst>
                <a:ext uri="{FF2B5EF4-FFF2-40B4-BE49-F238E27FC236}">
                  <a16:creationId xmlns:a16="http://schemas.microsoft.com/office/drawing/2014/main" id="{DF8259D9-BAC8-CA41-6CEC-91CBB319BF02}"/>
                </a:ext>
              </a:extLst>
            </p:cNvPr>
            <p:cNvSpPr txBox="1">
              <a:spLocks noChangeAspect="1" noChangeArrowheads="1"/>
            </p:cNvSpPr>
            <p:nvPr/>
          </p:nvSpPr>
          <p:spPr bwMode="auto">
            <a:xfrm>
              <a:off x="1316" y="2391"/>
              <a:ext cx="293" cy="223"/>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r>
                <a:rPr lang="de-DE" altLang="en-US" i="1" baseline="-25000">
                  <a:solidFill>
                    <a:srgbClr val="CC0000"/>
                  </a:solidFill>
                </a:rPr>
                <a:t>2</a:t>
              </a:r>
            </a:p>
          </p:txBody>
        </p:sp>
        <p:sp>
          <p:nvSpPr>
            <p:cNvPr id="8" name="Text Box 8">
              <a:extLst>
                <a:ext uri="{FF2B5EF4-FFF2-40B4-BE49-F238E27FC236}">
                  <a16:creationId xmlns:a16="http://schemas.microsoft.com/office/drawing/2014/main" id="{07563581-5252-B9C2-BB6B-684C2829C211}"/>
                </a:ext>
              </a:extLst>
            </p:cNvPr>
            <p:cNvSpPr txBox="1">
              <a:spLocks noChangeAspect="1" noChangeArrowheads="1"/>
            </p:cNvSpPr>
            <p:nvPr/>
          </p:nvSpPr>
          <p:spPr bwMode="auto">
            <a:xfrm>
              <a:off x="2159" y="1905"/>
              <a:ext cx="1153" cy="229"/>
            </a:xfrm>
            <a:prstGeom prst="rect">
              <a:avLst/>
            </a:prstGeom>
            <a:solidFill>
              <a:srgbClr val="EDD1D1"/>
            </a:solidFill>
            <a:ln w="9525">
              <a:solidFill>
                <a:srgbClr val="EDD1D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t>Net splitting</a:t>
              </a:r>
              <a:endParaRPr lang="en-US" altLang="zh-CN">
                <a:ea typeface="宋体" panose="02010600030101010101" pitchFamily="2" charset="-122"/>
              </a:endParaRPr>
            </a:p>
          </p:txBody>
        </p:sp>
        <p:sp>
          <p:nvSpPr>
            <p:cNvPr id="9" name="Line 9">
              <a:extLst>
                <a:ext uri="{FF2B5EF4-FFF2-40B4-BE49-F238E27FC236}">
                  <a16:creationId xmlns:a16="http://schemas.microsoft.com/office/drawing/2014/main" id="{DE8AE34F-E35B-D97C-B662-FB7A147ACA45}"/>
                </a:ext>
              </a:extLst>
            </p:cNvPr>
            <p:cNvSpPr>
              <a:spLocks noChangeAspect="1" noChangeShapeType="1"/>
            </p:cNvSpPr>
            <p:nvPr/>
          </p:nvSpPr>
          <p:spPr bwMode="auto">
            <a:xfrm>
              <a:off x="860" y="2242"/>
              <a:ext cx="233"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10">
              <a:extLst>
                <a:ext uri="{FF2B5EF4-FFF2-40B4-BE49-F238E27FC236}">
                  <a16:creationId xmlns:a16="http://schemas.microsoft.com/office/drawing/2014/main" id="{426288D6-A6B5-50A6-0ED9-2195DECD9832}"/>
                </a:ext>
              </a:extLst>
            </p:cNvPr>
            <p:cNvSpPr>
              <a:spLocks noChangeAspect="1" noChangeShapeType="1"/>
            </p:cNvSpPr>
            <p:nvPr/>
          </p:nvSpPr>
          <p:spPr bwMode="auto">
            <a:xfrm>
              <a:off x="1092" y="2242"/>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1">
              <a:extLst>
                <a:ext uri="{FF2B5EF4-FFF2-40B4-BE49-F238E27FC236}">
                  <a16:creationId xmlns:a16="http://schemas.microsoft.com/office/drawing/2014/main" id="{8333E7D7-D837-372A-FF82-0113C20DA62F}"/>
                </a:ext>
              </a:extLst>
            </p:cNvPr>
            <p:cNvSpPr>
              <a:spLocks noChangeAspect="1" noChangeShapeType="1"/>
            </p:cNvSpPr>
            <p:nvPr/>
          </p:nvSpPr>
          <p:spPr bwMode="auto">
            <a:xfrm>
              <a:off x="860" y="3022"/>
              <a:ext cx="233"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2">
              <a:extLst>
                <a:ext uri="{FF2B5EF4-FFF2-40B4-BE49-F238E27FC236}">
                  <a16:creationId xmlns:a16="http://schemas.microsoft.com/office/drawing/2014/main" id="{F86840DA-06DE-E20D-B782-CCF39D8C6FA2}"/>
                </a:ext>
              </a:extLst>
            </p:cNvPr>
            <p:cNvSpPr>
              <a:spLocks noChangeAspect="1" noChangeShapeType="1"/>
            </p:cNvSpPr>
            <p:nvPr/>
          </p:nvSpPr>
          <p:spPr bwMode="auto">
            <a:xfrm>
              <a:off x="1092" y="3022"/>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Text Box 13">
              <a:extLst>
                <a:ext uri="{FF2B5EF4-FFF2-40B4-BE49-F238E27FC236}">
                  <a16:creationId xmlns:a16="http://schemas.microsoft.com/office/drawing/2014/main" id="{35936E82-386A-E8FB-EF69-8DA6CFA1DFE0}"/>
                </a:ext>
              </a:extLst>
            </p:cNvPr>
            <p:cNvSpPr txBox="1">
              <a:spLocks noChangeAspect="1" noChangeArrowheads="1"/>
            </p:cNvSpPr>
            <p:nvPr/>
          </p:nvSpPr>
          <p:spPr bwMode="auto">
            <a:xfrm>
              <a:off x="761" y="2017"/>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4" name="Text Box 14">
              <a:extLst>
                <a:ext uri="{FF2B5EF4-FFF2-40B4-BE49-F238E27FC236}">
                  <a16:creationId xmlns:a16="http://schemas.microsoft.com/office/drawing/2014/main" id="{9B6DA03F-9B98-8A75-8D3A-D924CE3D0957}"/>
                </a:ext>
              </a:extLst>
            </p:cNvPr>
            <p:cNvSpPr txBox="1">
              <a:spLocks noChangeAspect="1" noChangeArrowheads="1"/>
            </p:cNvSpPr>
            <p:nvPr/>
          </p:nvSpPr>
          <p:spPr bwMode="auto">
            <a:xfrm>
              <a:off x="994" y="2017"/>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5" name="Text Box 15">
              <a:extLst>
                <a:ext uri="{FF2B5EF4-FFF2-40B4-BE49-F238E27FC236}">
                  <a16:creationId xmlns:a16="http://schemas.microsoft.com/office/drawing/2014/main" id="{1BF5EC31-B6B9-77C3-658B-08A3DF2142E2}"/>
                </a:ext>
              </a:extLst>
            </p:cNvPr>
            <p:cNvSpPr txBox="1">
              <a:spLocks noChangeAspect="1" noChangeArrowheads="1"/>
            </p:cNvSpPr>
            <p:nvPr/>
          </p:nvSpPr>
          <p:spPr bwMode="auto">
            <a:xfrm>
              <a:off x="1228" y="2017"/>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16" name="Text Box 16">
              <a:extLst>
                <a:ext uri="{FF2B5EF4-FFF2-40B4-BE49-F238E27FC236}">
                  <a16:creationId xmlns:a16="http://schemas.microsoft.com/office/drawing/2014/main" id="{E5CB6F0A-044A-6BDE-91BF-42000AD64860}"/>
                </a:ext>
              </a:extLst>
            </p:cNvPr>
            <p:cNvSpPr txBox="1">
              <a:spLocks noChangeAspect="1" noChangeArrowheads="1"/>
            </p:cNvSpPr>
            <p:nvPr/>
          </p:nvSpPr>
          <p:spPr bwMode="auto">
            <a:xfrm>
              <a:off x="761" y="3022"/>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7" name="Text Box 17">
              <a:extLst>
                <a:ext uri="{FF2B5EF4-FFF2-40B4-BE49-F238E27FC236}">
                  <a16:creationId xmlns:a16="http://schemas.microsoft.com/office/drawing/2014/main" id="{19648F91-4DC3-48C6-74AA-CE9990FCDDC5}"/>
                </a:ext>
              </a:extLst>
            </p:cNvPr>
            <p:cNvSpPr txBox="1">
              <a:spLocks noChangeAspect="1" noChangeArrowheads="1"/>
            </p:cNvSpPr>
            <p:nvPr/>
          </p:nvSpPr>
          <p:spPr bwMode="auto">
            <a:xfrm>
              <a:off x="994"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18" name="Text Box 18">
              <a:extLst>
                <a:ext uri="{FF2B5EF4-FFF2-40B4-BE49-F238E27FC236}">
                  <a16:creationId xmlns:a16="http://schemas.microsoft.com/office/drawing/2014/main" id="{847D2748-B2FE-3C69-1719-7D362160AA71}"/>
                </a:ext>
              </a:extLst>
            </p:cNvPr>
            <p:cNvSpPr txBox="1">
              <a:spLocks noChangeAspect="1" noChangeArrowheads="1"/>
            </p:cNvSpPr>
            <p:nvPr/>
          </p:nvSpPr>
          <p:spPr bwMode="auto">
            <a:xfrm>
              <a:off x="1228" y="3022"/>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9" name="Line 19">
              <a:extLst>
                <a:ext uri="{FF2B5EF4-FFF2-40B4-BE49-F238E27FC236}">
                  <a16:creationId xmlns:a16="http://schemas.microsoft.com/office/drawing/2014/main" id="{FD89F645-C746-AB54-ABC1-9E5374539408}"/>
                </a:ext>
              </a:extLst>
            </p:cNvPr>
            <p:cNvSpPr>
              <a:spLocks noChangeAspect="1" noChangeShapeType="1"/>
            </p:cNvSpPr>
            <p:nvPr/>
          </p:nvSpPr>
          <p:spPr bwMode="auto">
            <a:xfrm>
              <a:off x="1093" y="2631"/>
              <a:ext cx="468" cy="0"/>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DE3F6AF1-0146-16F8-A030-971A11CAAEAC}"/>
                </a:ext>
              </a:extLst>
            </p:cNvPr>
            <p:cNvSpPr>
              <a:spLocks noChangeAspect="1" noChangeShapeType="1"/>
            </p:cNvSpPr>
            <p:nvPr/>
          </p:nvSpPr>
          <p:spPr bwMode="auto">
            <a:xfrm>
              <a:off x="859" y="2435"/>
              <a:ext cx="233"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E70D50A3-015C-9DEB-4FF6-B93D4EC6EBB4}"/>
                </a:ext>
              </a:extLst>
            </p:cNvPr>
            <p:cNvSpPr>
              <a:spLocks noChangeAspect="1" noChangeShapeType="1"/>
            </p:cNvSpPr>
            <p:nvPr/>
          </p:nvSpPr>
          <p:spPr bwMode="auto">
            <a:xfrm>
              <a:off x="1327" y="2241"/>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B86CEEB6-30F4-E59C-E3B9-B1169D77D632}"/>
                </a:ext>
              </a:extLst>
            </p:cNvPr>
            <p:cNvSpPr>
              <a:spLocks noChangeAspect="1" noChangeShapeType="1"/>
            </p:cNvSpPr>
            <p:nvPr/>
          </p:nvSpPr>
          <p:spPr bwMode="auto">
            <a:xfrm>
              <a:off x="1561" y="2241"/>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3">
              <a:extLst>
                <a:ext uri="{FF2B5EF4-FFF2-40B4-BE49-F238E27FC236}">
                  <a16:creationId xmlns:a16="http://schemas.microsoft.com/office/drawing/2014/main" id="{F9266C40-7091-14A6-CFFF-9BF775FA0F43}"/>
                </a:ext>
              </a:extLst>
            </p:cNvPr>
            <p:cNvSpPr>
              <a:spLocks noChangeAspect="1" noChangeShapeType="1"/>
            </p:cNvSpPr>
            <p:nvPr/>
          </p:nvSpPr>
          <p:spPr bwMode="auto">
            <a:xfrm>
              <a:off x="1327" y="3022"/>
              <a:ext cx="233"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4">
              <a:extLst>
                <a:ext uri="{FF2B5EF4-FFF2-40B4-BE49-F238E27FC236}">
                  <a16:creationId xmlns:a16="http://schemas.microsoft.com/office/drawing/2014/main" id="{F1974FFF-A322-5C60-18F7-11670E047216}"/>
                </a:ext>
              </a:extLst>
            </p:cNvPr>
            <p:cNvSpPr>
              <a:spLocks noChangeAspect="1" noChangeShapeType="1"/>
            </p:cNvSpPr>
            <p:nvPr/>
          </p:nvSpPr>
          <p:spPr bwMode="auto">
            <a:xfrm>
              <a:off x="1560" y="3022"/>
              <a:ext cx="23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Text Box 25">
              <a:extLst>
                <a:ext uri="{FF2B5EF4-FFF2-40B4-BE49-F238E27FC236}">
                  <a16:creationId xmlns:a16="http://schemas.microsoft.com/office/drawing/2014/main" id="{EA1EFB30-DA6B-FEA5-9983-6333E7894D2C}"/>
                </a:ext>
              </a:extLst>
            </p:cNvPr>
            <p:cNvSpPr txBox="1">
              <a:spLocks noChangeAspect="1" noChangeArrowheads="1"/>
            </p:cNvSpPr>
            <p:nvPr/>
          </p:nvSpPr>
          <p:spPr bwMode="auto">
            <a:xfrm>
              <a:off x="1462" y="2017"/>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26" name="Text Box 26">
              <a:extLst>
                <a:ext uri="{FF2B5EF4-FFF2-40B4-BE49-F238E27FC236}">
                  <a16:creationId xmlns:a16="http://schemas.microsoft.com/office/drawing/2014/main" id="{D30D4F3A-42F6-56CF-0DE7-910BDC554AE7}"/>
                </a:ext>
              </a:extLst>
            </p:cNvPr>
            <p:cNvSpPr txBox="1">
              <a:spLocks noChangeAspect="1" noChangeArrowheads="1"/>
            </p:cNvSpPr>
            <p:nvPr/>
          </p:nvSpPr>
          <p:spPr bwMode="auto">
            <a:xfrm>
              <a:off x="1697" y="2016"/>
              <a:ext cx="196"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7" name="Text Box 27">
              <a:extLst>
                <a:ext uri="{FF2B5EF4-FFF2-40B4-BE49-F238E27FC236}">
                  <a16:creationId xmlns:a16="http://schemas.microsoft.com/office/drawing/2014/main" id="{290A1F97-E7DC-A452-9931-A8B1CFFF088A}"/>
                </a:ext>
              </a:extLst>
            </p:cNvPr>
            <p:cNvSpPr txBox="1">
              <a:spLocks noChangeAspect="1" noChangeArrowheads="1"/>
            </p:cNvSpPr>
            <p:nvPr/>
          </p:nvSpPr>
          <p:spPr bwMode="auto">
            <a:xfrm>
              <a:off x="1462"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8" name="Text Box 28">
              <a:extLst>
                <a:ext uri="{FF2B5EF4-FFF2-40B4-BE49-F238E27FC236}">
                  <a16:creationId xmlns:a16="http://schemas.microsoft.com/office/drawing/2014/main" id="{D8411041-8DA2-CC6A-C732-44BDCD1A202C}"/>
                </a:ext>
              </a:extLst>
            </p:cNvPr>
            <p:cNvSpPr txBox="1">
              <a:spLocks noChangeAspect="1" noChangeArrowheads="1"/>
            </p:cNvSpPr>
            <p:nvPr/>
          </p:nvSpPr>
          <p:spPr bwMode="auto">
            <a:xfrm>
              <a:off x="1697"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9" name="Line 29">
              <a:extLst>
                <a:ext uri="{FF2B5EF4-FFF2-40B4-BE49-F238E27FC236}">
                  <a16:creationId xmlns:a16="http://schemas.microsoft.com/office/drawing/2014/main" id="{AE493CF7-24CF-547C-2527-D36CCDB96D91}"/>
                </a:ext>
              </a:extLst>
            </p:cNvPr>
            <p:cNvSpPr>
              <a:spLocks noChangeAspect="1" noChangeShapeType="1"/>
            </p:cNvSpPr>
            <p:nvPr/>
          </p:nvSpPr>
          <p:spPr bwMode="auto">
            <a:xfrm>
              <a:off x="1561" y="2826"/>
              <a:ext cx="234" cy="0"/>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Text Box 30">
              <a:extLst>
                <a:ext uri="{FF2B5EF4-FFF2-40B4-BE49-F238E27FC236}">
                  <a16:creationId xmlns:a16="http://schemas.microsoft.com/office/drawing/2014/main" id="{D5BEFC31-8FA8-D57E-EE7A-DECA4AD53F6B}"/>
                </a:ext>
              </a:extLst>
            </p:cNvPr>
            <p:cNvSpPr txBox="1">
              <a:spLocks noChangeAspect="1" noChangeArrowheads="1"/>
            </p:cNvSpPr>
            <p:nvPr/>
          </p:nvSpPr>
          <p:spPr bwMode="auto">
            <a:xfrm>
              <a:off x="870" y="2242"/>
              <a:ext cx="29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1" name="Line 31">
              <a:extLst>
                <a:ext uri="{FF2B5EF4-FFF2-40B4-BE49-F238E27FC236}">
                  <a16:creationId xmlns:a16="http://schemas.microsoft.com/office/drawing/2014/main" id="{AA36903B-C808-F655-32B9-C62F28A826FC}"/>
                </a:ext>
              </a:extLst>
            </p:cNvPr>
            <p:cNvSpPr>
              <a:spLocks noChangeAspect="1" noChangeShapeType="1"/>
            </p:cNvSpPr>
            <p:nvPr/>
          </p:nvSpPr>
          <p:spPr bwMode="auto">
            <a:xfrm>
              <a:off x="1093" y="2631"/>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2">
              <a:extLst>
                <a:ext uri="{FF2B5EF4-FFF2-40B4-BE49-F238E27FC236}">
                  <a16:creationId xmlns:a16="http://schemas.microsoft.com/office/drawing/2014/main" id="{BD80714C-9C8B-3094-34DD-3C92B858EE30}"/>
                </a:ext>
              </a:extLst>
            </p:cNvPr>
            <p:cNvSpPr>
              <a:spLocks noChangeAspect="1" noChangeShapeType="1"/>
            </p:cNvSpPr>
            <p:nvPr/>
          </p:nvSpPr>
          <p:spPr bwMode="auto">
            <a:xfrm>
              <a:off x="1327" y="2631"/>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3">
              <a:extLst>
                <a:ext uri="{FF2B5EF4-FFF2-40B4-BE49-F238E27FC236}">
                  <a16:creationId xmlns:a16="http://schemas.microsoft.com/office/drawing/2014/main" id="{91D8C1AA-6B11-4243-E940-4D83E60CC5D0}"/>
                </a:ext>
              </a:extLst>
            </p:cNvPr>
            <p:cNvSpPr>
              <a:spLocks noChangeAspect="1" noChangeShapeType="1"/>
            </p:cNvSpPr>
            <p:nvPr/>
          </p:nvSpPr>
          <p:spPr bwMode="auto">
            <a:xfrm>
              <a:off x="1561" y="2826"/>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Text Box 34">
              <a:extLst>
                <a:ext uri="{FF2B5EF4-FFF2-40B4-BE49-F238E27FC236}">
                  <a16:creationId xmlns:a16="http://schemas.microsoft.com/office/drawing/2014/main" id="{28C251F6-EE5F-149C-92B6-2AA7457D9E84}"/>
                </a:ext>
              </a:extLst>
            </p:cNvPr>
            <p:cNvSpPr txBox="1">
              <a:spLocks noChangeAspect="1" noChangeArrowheads="1"/>
            </p:cNvSpPr>
            <p:nvPr/>
          </p:nvSpPr>
          <p:spPr bwMode="auto">
            <a:xfrm>
              <a:off x="1572" y="2631"/>
              <a:ext cx="29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35" name="Line 35">
              <a:extLst>
                <a:ext uri="{FF2B5EF4-FFF2-40B4-BE49-F238E27FC236}">
                  <a16:creationId xmlns:a16="http://schemas.microsoft.com/office/drawing/2014/main" id="{154A8DA8-1BDA-BB76-26E2-E46628A67218}"/>
                </a:ext>
              </a:extLst>
            </p:cNvPr>
            <p:cNvSpPr>
              <a:spLocks noChangeShapeType="1"/>
            </p:cNvSpPr>
            <p:nvPr/>
          </p:nvSpPr>
          <p:spPr bwMode="auto">
            <a:xfrm flipV="1">
              <a:off x="1092" y="2736"/>
              <a:ext cx="1" cy="28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36" name="Line 36">
              <a:extLst>
                <a:ext uri="{FF2B5EF4-FFF2-40B4-BE49-F238E27FC236}">
                  <a16:creationId xmlns:a16="http://schemas.microsoft.com/office/drawing/2014/main" id="{31E1356A-785D-0446-551A-9582AED0B48A}"/>
                </a:ext>
              </a:extLst>
            </p:cNvPr>
            <p:cNvSpPr>
              <a:spLocks noChangeShapeType="1"/>
            </p:cNvSpPr>
            <p:nvPr/>
          </p:nvSpPr>
          <p:spPr bwMode="auto">
            <a:xfrm flipH="1">
              <a:off x="1326" y="2242"/>
              <a:ext cx="1" cy="302"/>
            </a:xfrm>
            <a:prstGeom prst="line">
              <a:avLst/>
            </a:prstGeom>
            <a:noFill/>
            <a:ln w="127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37" name="Line 37">
              <a:extLst>
                <a:ext uri="{FF2B5EF4-FFF2-40B4-BE49-F238E27FC236}">
                  <a16:creationId xmlns:a16="http://schemas.microsoft.com/office/drawing/2014/main" id="{414CE2D3-C1B2-900F-0ECF-EA631D85390D}"/>
                </a:ext>
              </a:extLst>
            </p:cNvPr>
            <p:cNvSpPr>
              <a:spLocks noChangeShapeType="1"/>
            </p:cNvSpPr>
            <p:nvPr/>
          </p:nvSpPr>
          <p:spPr bwMode="auto">
            <a:xfrm flipH="1">
              <a:off x="1562" y="2242"/>
              <a:ext cx="1" cy="30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grpSp>
    </p:spTree>
    <p:extLst>
      <p:ext uri="{BB962C8B-B14F-4D97-AF65-F5344CB8AC3E}">
        <p14:creationId xmlns:p14="http://schemas.microsoft.com/office/powerpoint/2010/main" val="2138655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6A6A6-52E6-F843-BA20-75BD2AA7A8C3}"/>
              </a:ext>
            </a:extLst>
          </p:cNvPr>
          <p:cNvSpPr>
            <a:spLocks noGrp="1"/>
          </p:cNvSpPr>
          <p:nvPr>
            <p:ph type="title"/>
          </p:nvPr>
        </p:nvSpPr>
        <p:spPr/>
        <p:txBody>
          <a:bodyPr/>
          <a:lstStyle/>
          <a:p>
            <a:r>
              <a:rPr lang="en-US" dirty="0"/>
              <a:t>Dogleg Routing Example</a:t>
            </a:r>
          </a:p>
        </p:txBody>
      </p:sp>
      <p:grpSp>
        <p:nvGrpSpPr>
          <p:cNvPr id="4" name="Group 283">
            <a:extLst>
              <a:ext uri="{FF2B5EF4-FFF2-40B4-BE49-F238E27FC236}">
                <a16:creationId xmlns:a16="http://schemas.microsoft.com/office/drawing/2014/main" id="{CCABC71B-A608-7C61-E450-E669211C4D99}"/>
              </a:ext>
            </a:extLst>
          </p:cNvPr>
          <p:cNvGrpSpPr>
            <a:grpSpLocks/>
          </p:cNvGrpSpPr>
          <p:nvPr/>
        </p:nvGrpSpPr>
        <p:grpSpPr bwMode="auto">
          <a:xfrm>
            <a:off x="1559983" y="4112301"/>
            <a:ext cx="1990725" cy="2246312"/>
            <a:chOff x="324" y="2467"/>
            <a:chExt cx="1254" cy="1415"/>
          </a:xfrm>
        </p:grpSpPr>
        <p:sp>
          <p:nvSpPr>
            <p:cNvPr id="5" name="Line 235">
              <a:extLst>
                <a:ext uri="{FF2B5EF4-FFF2-40B4-BE49-F238E27FC236}">
                  <a16:creationId xmlns:a16="http://schemas.microsoft.com/office/drawing/2014/main" id="{0C104B7E-DA15-5277-AB61-E776FF2AC730}"/>
                </a:ext>
              </a:extLst>
            </p:cNvPr>
            <p:cNvSpPr>
              <a:spLocks noChangeShapeType="1"/>
            </p:cNvSpPr>
            <p:nvPr/>
          </p:nvSpPr>
          <p:spPr bwMode="auto">
            <a:xfrm>
              <a:off x="894" y="3098"/>
              <a:ext cx="10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Text Box 142">
              <a:extLst>
                <a:ext uri="{FF2B5EF4-FFF2-40B4-BE49-F238E27FC236}">
                  <a16:creationId xmlns:a16="http://schemas.microsoft.com/office/drawing/2014/main" id="{FDE548E8-BD61-990C-125B-08D0E14D53AE}"/>
                </a:ext>
              </a:extLst>
            </p:cNvPr>
            <p:cNvSpPr txBox="1">
              <a:spLocks noChangeArrowheads="1"/>
            </p:cNvSpPr>
            <p:nvPr/>
          </p:nvSpPr>
          <p:spPr bwMode="auto">
            <a:xfrm>
              <a:off x="397" y="3661"/>
              <a:ext cx="116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Net splitting</a:t>
              </a:r>
              <a:endParaRPr lang="en-US" altLang="zh-CN">
                <a:ea typeface="宋体" panose="02010600030101010101" pitchFamily="2" charset="-122"/>
              </a:endParaRPr>
            </a:p>
          </p:txBody>
        </p:sp>
        <p:grpSp>
          <p:nvGrpSpPr>
            <p:cNvPr id="7" name="Group 206">
              <a:extLst>
                <a:ext uri="{FF2B5EF4-FFF2-40B4-BE49-F238E27FC236}">
                  <a16:creationId xmlns:a16="http://schemas.microsoft.com/office/drawing/2014/main" id="{2BB3523C-F2B8-FD9A-3AFA-7455948230F0}"/>
                </a:ext>
              </a:extLst>
            </p:cNvPr>
            <p:cNvGrpSpPr>
              <a:grpSpLocks/>
            </p:cNvGrpSpPr>
            <p:nvPr/>
          </p:nvGrpSpPr>
          <p:grpSpPr bwMode="auto">
            <a:xfrm>
              <a:off x="434" y="3487"/>
              <a:ext cx="1042" cy="1"/>
              <a:chOff x="877" y="999"/>
              <a:chExt cx="1089" cy="0"/>
            </a:xfrm>
          </p:grpSpPr>
          <p:sp>
            <p:nvSpPr>
              <p:cNvPr id="40" name="Line 207">
                <a:extLst>
                  <a:ext uri="{FF2B5EF4-FFF2-40B4-BE49-F238E27FC236}">
                    <a16:creationId xmlns:a16="http://schemas.microsoft.com/office/drawing/2014/main" id="{6E3D91F5-3C9F-6BF1-2FF9-2530F5E37F53}"/>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208">
                <a:extLst>
                  <a:ext uri="{FF2B5EF4-FFF2-40B4-BE49-F238E27FC236}">
                    <a16:creationId xmlns:a16="http://schemas.microsoft.com/office/drawing/2014/main" id="{5F377530-7D80-18A7-9334-4EB44C956274}"/>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209">
                <a:extLst>
                  <a:ext uri="{FF2B5EF4-FFF2-40B4-BE49-F238E27FC236}">
                    <a16:creationId xmlns:a16="http://schemas.microsoft.com/office/drawing/2014/main" id="{3E9082D3-0F3C-7A69-DD30-1B4A8D3C10D0}"/>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210">
                <a:extLst>
                  <a:ext uri="{FF2B5EF4-FFF2-40B4-BE49-F238E27FC236}">
                    <a16:creationId xmlns:a16="http://schemas.microsoft.com/office/drawing/2014/main" id="{B1330F91-DC7E-4A8A-C9D1-81278A4FF30B}"/>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8" name="Group 211">
              <a:extLst>
                <a:ext uri="{FF2B5EF4-FFF2-40B4-BE49-F238E27FC236}">
                  <a16:creationId xmlns:a16="http://schemas.microsoft.com/office/drawing/2014/main" id="{DD76B8A0-C0B0-3C9B-1EDC-74184BCEEA57}"/>
                </a:ext>
              </a:extLst>
            </p:cNvPr>
            <p:cNvGrpSpPr>
              <a:grpSpLocks/>
            </p:cNvGrpSpPr>
            <p:nvPr/>
          </p:nvGrpSpPr>
          <p:grpSpPr bwMode="auto">
            <a:xfrm>
              <a:off x="434" y="2686"/>
              <a:ext cx="1042" cy="2"/>
              <a:chOff x="877" y="659"/>
              <a:chExt cx="1089" cy="0"/>
            </a:xfrm>
          </p:grpSpPr>
          <p:sp>
            <p:nvSpPr>
              <p:cNvPr id="36" name="Line 212">
                <a:extLst>
                  <a:ext uri="{FF2B5EF4-FFF2-40B4-BE49-F238E27FC236}">
                    <a16:creationId xmlns:a16="http://schemas.microsoft.com/office/drawing/2014/main" id="{B6BC7415-99B4-0ADF-D404-AEC010C8AD77}"/>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213">
                <a:extLst>
                  <a:ext uri="{FF2B5EF4-FFF2-40B4-BE49-F238E27FC236}">
                    <a16:creationId xmlns:a16="http://schemas.microsoft.com/office/drawing/2014/main" id="{0DEC94B6-DDE0-6E2C-90B9-C50A0491003F}"/>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214">
                <a:extLst>
                  <a:ext uri="{FF2B5EF4-FFF2-40B4-BE49-F238E27FC236}">
                    <a16:creationId xmlns:a16="http://schemas.microsoft.com/office/drawing/2014/main" id="{3218D5B9-EA4C-BC05-5771-02FDB984D8C1}"/>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215">
                <a:extLst>
                  <a:ext uri="{FF2B5EF4-FFF2-40B4-BE49-F238E27FC236}">
                    <a16:creationId xmlns:a16="http://schemas.microsoft.com/office/drawing/2014/main" id="{606C2DD5-2DC5-B51E-9004-3627EFFE1A72}"/>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 name="Text Box 224">
              <a:extLst>
                <a:ext uri="{FF2B5EF4-FFF2-40B4-BE49-F238E27FC236}">
                  <a16:creationId xmlns:a16="http://schemas.microsoft.com/office/drawing/2014/main" id="{8CE64EC1-CDFD-1A89-1E21-F4377407956F}"/>
                </a:ext>
              </a:extLst>
            </p:cNvPr>
            <p:cNvSpPr txBox="1">
              <a:spLocks noChangeArrowheads="1"/>
            </p:cNvSpPr>
            <p:nvPr/>
          </p:nvSpPr>
          <p:spPr bwMode="auto">
            <a:xfrm>
              <a:off x="944" y="2981"/>
              <a:ext cx="292"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rPr>
                <a:t>B</a:t>
              </a:r>
              <a:r>
                <a:rPr lang="de-DE" altLang="en-US" baseline="-25000">
                  <a:solidFill>
                    <a:srgbClr val="CC0000"/>
                  </a:solidFill>
                </a:rPr>
                <a:t>2</a:t>
              </a:r>
              <a:endParaRPr lang="de-DE" altLang="en-US" i="1">
                <a:solidFill>
                  <a:srgbClr val="CC0000"/>
                </a:solidFill>
              </a:endParaRPr>
            </a:p>
          </p:txBody>
        </p:sp>
        <p:sp>
          <p:nvSpPr>
            <p:cNvPr id="10" name="Text Box 225">
              <a:extLst>
                <a:ext uri="{FF2B5EF4-FFF2-40B4-BE49-F238E27FC236}">
                  <a16:creationId xmlns:a16="http://schemas.microsoft.com/office/drawing/2014/main" id="{35E694B0-A27A-1830-D0BA-00A383DF41F3}"/>
                </a:ext>
              </a:extLst>
            </p:cNvPr>
            <p:cNvSpPr txBox="1">
              <a:spLocks noChangeArrowheads="1"/>
            </p:cNvSpPr>
            <p:nvPr/>
          </p:nvSpPr>
          <p:spPr bwMode="auto">
            <a:xfrm>
              <a:off x="671" y="2975"/>
              <a:ext cx="3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rPr>
                <a:t>B</a:t>
              </a:r>
              <a:r>
                <a:rPr lang="de-DE" altLang="en-US" baseline="-25000">
                  <a:solidFill>
                    <a:srgbClr val="CC0000"/>
                  </a:solidFill>
                </a:rPr>
                <a:t>1</a:t>
              </a:r>
              <a:endParaRPr lang="de-DE" altLang="en-US" i="1">
                <a:solidFill>
                  <a:srgbClr val="CC0000"/>
                </a:solidFill>
              </a:endParaRPr>
            </a:p>
          </p:txBody>
        </p:sp>
        <p:sp>
          <p:nvSpPr>
            <p:cNvPr id="11" name="Text Box 226">
              <a:extLst>
                <a:ext uri="{FF2B5EF4-FFF2-40B4-BE49-F238E27FC236}">
                  <a16:creationId xmlns:a16="http://schemas.microsoft.com/office/drawing/2014/main" id="{B4A43617-4996-1DEA-7F75-AC386615D972}"/>
                </a:ext>
              </a:extLst>
            </p:cNvPr>
            <p:cNvSpPr txBox="1">
              <a:spLocks noChangeArrowheads="1"/>
            </p:cNvSpPr>
            <p:nvPr/>
          </p:nvSpPr>
          <p:spPr bwMode="auto">
            <a:xfrm>
              <a:off x="1232" y="3199"/>
              <a:ext cx="21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t>C</a:t>
              </a:r>
            </a:p>
          </p:txBody>
        </p:sp>
        <p:sp>
          <p:nvSpPr>
            <p:cNvPr id="12" name="Oval 227">
              <a:extLst>
                <a:ext uri="{FF2B5EF4-FFF2-40B4-BE49-F238E27FC236}">
                  <a16:creationId xmlns:a16="http://schemas.microsoft.com/office/drawing/2014/main" id="{BF40C440-745F-48C6-7B41-754CDE4728E4}"/>
                </a:ext>
              </a:extLst>
            </p:cNvPr>
            <p:cNvSpPr>
              <a:spLocks noChangeArrowheads="1"/>
            </p:cNvSpPr>
            <p:nvPr/>
          </p:nvSpPr>
          <p:spPr bwMode="auto">
            <a:xfrm>
              <a:off x="1188" y="328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Oval 228">
              <a:extLst>
                <a:ext uri="{FF2B5EF4-FFF2-40B4-BE49-F238E27FC236}">
                  <a16:creationId xmlns:a16="http://schemas.microsoft.com/office/drawing/2014/main" id="{67D37D5F-665F-5BF2-591E-710AB18BDD51}"/>
                </a:ext>
              </a:extLst>
            </p:cNvPr>
            <p:cNvSpPr>
              <a:spLocks noChangeArrowheads="1"/>
            </p:cNvSpPr>
            <p:nvPr/>
          </p:nvSpPr>
          <p:spPr bwMode="auto">
            <a:xfrm>
              <a:off x="1446" y="328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Line 229">
              <a:extLst>
                <a:ext uri="{FF2B5EF4-FFF2-40B4-BE49-F238E27FC236}">
                  <a16:creationId xmlns:a16="http://schemas.microsoft.com/office/drawing/2014/main" id="{73C746A6-F574-B87A-05CB-13A1A7C8CB20}"/>
                </a:ext>
              </a:extLst>
            </p:cNvPr>
            <p:cNvSpPr>
              <a:spLocks noChangeShapeType="1"/>
            </p:cNvSpPr>
            <p:nvPr/>
          </p:nvSpPr>
          <p:spPr bwMode="auto">
            <a:xfrm>
              <a:off x="1216" y="3316"/>
              <a:ext cx="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230">
              <a:extLst>
                <a:ext uri="{FF2B5EF4-FFF2-40B4-BE49-F238E27FC236}">
                  <a16:creationId xmlns:a16="http://schemas.microsoft.com/office/drawing/2014/main" id="{415167F0-66DB-F74B-BCF4-9220D691E206}"/>
                </a:ext>
              </a:extLst>
            </p:cNvPr>
            <p:cNvSpPr>
              <a:spLocks noChangeShapeType="1"/>
            </p:cNvSpPr>
            <p:nvPr/>
          </p:nvSpPr>
          <p:spPr bwMode="auto">
            <a:xfrm>
              <a:off x="1401" y="3317"/>
              <a:ext cx="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Oval 231">
              <a:extLst>
                <a:ext uri="{FF2B5EF4-FFF2-40B4-BE49-F238E27FC236}">
                  <a16:creationId xmlns:a16="http://schemas.microsoft.com/office/drawing/2014/main" id="{B4E848FD-7F9E-C5D4-A240-DE56F807F56C}"/>
                </a:ext>
              </a:extLst>
            </p:cNvPr>
            <p:cNvSpPr>
              <a:spLocks noChangeArrowheads="1"/>
            </p:cNvSpPr>
            <p:nvPr/>
          </p:nvSpPr>
          <p:spPr bwMode="auto">
            <a:xfrm>
              <a:off x="661" y="3067"/>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Oval 232">
              <a:extLst>
                <a:ext uri="{FF2B5EF4-FFF2-40B4-BE49-F238E27FC236}">
                  <a16:creationId xmlns:a16="http://schemas.microsoft.com/office/drawing/2014/main" id="{9C2C2B3D-49E1-1396-6647-24002AA49212}"/>
                </a:ext>
              </a:extLst>
            </p:cNvPr>
            <p:cNvSpPr>
              <a:spLocks noChangeArrowheads="1"/>
            </p:cNvSpPr>
            <p:nvPr/>
          </p:nvSpPr>
          <p:spPr bwMode="auto">
            <a:xfrm>
              <a:off x="919" y="3067"/>
              <a:ext cx="56" cy="56"/>
            </a:xfrm>
            <a:prstGeom prst="ellipse">
              <a:avLst/>
            </a:prstGeom>
            <a:solidFill>
              <a:srgbClr val="CC00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Oval 233">
              <a:extLst>
                <a:ext uri="{FF2B5EF4-FFF2-40B4-BE49-F238E27FC236}">
                  <a16:creationId xmlns:a16="http://schemas.microsoft.com/office/drawing/2014/main" id="{2F80888E-8E61-6D76-704B-33DC095864DD}"/>
                </a:ext>
              </a:extLst>
            </p:cNvPr>
            <p:cNvSpPr>
              <a:spLocks noChangeArrowheads="1"/>
            </p:cNvSpPr>
            <p:nvPr/>
          </p:nvSpPr>
          <p:spPr bwMode="auto">
            <a:xfrm>
              <a:off x="1187" y="306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Line 234">
              <a:extLst>
                <a:ext uri="{FF2B5EF4-FFF2-40B4-BE49-F238E27FC236}">
                  <a16:creationId xmlns:a16="http://schemas.microsoft.com/office/drawing/2014/main" id="{5A7B75C0-10AB-FB4A-395A-98CE238D6DEA}"/>
                </a:ext>
              </a:extLst>
            </p:cNvPr>
            <p:cNvSpPr>
              <a:spLocks noChangeShapeType="1"/>
            </p:cNvSpPr>
            <p:nvPr/>
          </p:nvSpPr>
          <p:spPr bwMode="auto">
            <a:xfrm>
              <a:off x="1164" y="3098"/>
              <a:ext cx="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36">
              <a:extLst>
                <a:ext uri="{FF2B5EF4-FFF2-40B4-BE49-F238E27FC236}">
                  <a16:creationId xmlns:a16="http://schemas.microsoft.com/office/drawing/2014/main" id="{49533CA0-9E10-7CEB-BE76-7638B4816B6C}"/>
                </a:ext>
              </a:extLst>
            </p:cNvPr>
            <p:cNvSpPr>
              <a:spLocks noChangeShapeType="1"/>
            </p:cNvSpPr>
            <p:nvPr/>
          </p:nvSpPr>
          <p:spPr bwMode="auto">
            <a:xfrm>
              <a:off x="697" y="3096"/>
              <a:ext cx="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Text Box 237">
              <a:extLst>
                <a:ext uri="{FF2B5EF4-FFF2-40B4-BE49-F238E27FC236}">
                  <a16:creationId xmlns:a16="http://schemas.microsoft.com/office/drawing/2014/main" id="{067965B6-AA4F-1252-94B6-2668F5BC2709}"/>
                </a:ext>
              </a:extLst>
            </p:cNvPr>
            <p:cNvSpPr txBox="1">
              <a:spLocks noChangeArrowheads="1"/>
            </p:cNvSpPr>
            <p:nvPr/>
          </p:nvSpPr>
          <p:spPr bwMode="auto">
            <a:xfrm>
              <a:off x="453" y="2762"/>
              <a:ext cx="21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t>A</a:t>
              </a:r>
            </a:p>
          </p:txBody>
        </p:sp>
        <p:sp>
          <p:nvSpPr>
            <p:cNvPr id="22" name="Oval 238">
              <a:extLst>
                <a:ext uri="{FF2B5EF4-FFF2-40B4-BE49-F238E27FC236}">
                  <a16:creationId xmlns:a16="http://schemas.microsoft.com/office/drawing/2014/main" id="{9B2CE2FC-6075-7F22-5D46-010A04D9429C}"/>
                </a:ext>
              </a:extLst>
            </p:cNvPr>
            <p:cNvSpPr>
              <a:spLocks noChangeArrowheads="1"/>
            </p:cNvSpPr>
            <p:nvPr/>
          </p:nvSpPr>
          <p:spPr bwMode="auto">
            <a:xfrm>
              <a:off x="403" y="2854"/>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Oval 239">
              <a:extLst>
                <a:ext uri="{FF2B5EF4-FFF2-40B4-BE49-F238E27FC236}">
                  <a16:creationId xmlns:a16="http://schemas.microsoft.com/office/drawing/2014/main" id="{014A2A61-5B0C-EDC4-7F3E-C633212BE03A}"/>
                </a:ext>
              </a:extLst>
            </p:cNvPr>
            <p:cNvSpPr>
              <a:spLocks noChangeArrowheads="1"/>
            </p:cNvSpPr>
            <p:nvPr/>
          </p:nvSpPr>
          <p:spPr bwMode="auto">
            <a:xfrm>
              <a:off x="661" y="2854"/>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Line 240">
              <a:extLst>
                <a:ext uri="{FF2B5EF4-FFF2-40B4-BE49-F238E27FC236}">
                  <a16:creationId xmlns:a16="http://schemas.microsoft.com/office/drawing/2014/main" id="{F0A2879B-8963-4900-E43E-257BA805CE79}"/>
                </a:ext>
              </a:extLst>
            </p:cNvPr>
            <p:cNvSpPr>
              <a:spLocks noChangeShapeType="1"/>
            </p:cNvSpPr>
            <p:nvPr/>
          </p:nvSpPr>
          <p:spPr bwMode="auto">
            <a:xfrm>
              <a:off x="431" y="2882"/>
              <a:ext cx="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1">
              <a:extLst>
                <a:ext uri="{FF2B5EF4-FFF2-40B4-BE49-F238E27FC236}">
                  <a16:creationId xmlns:a16="http://schemas.microsoft.com/office/drawing/2014/main" id="{514FF86A-8D77-74E2-5343-D6D3FEC1899B}"/>
                </a:ext>
              </a:extLst>
            </p:cNvPr>
            <p:cNvSpPr>
              <a:spLocks noChangeShapeType="1"/>
            </p:cNvSpPr>
            <p:nvPr/>
          </p:nvSpPr>
          <p:spPr bwMode="auto">
            <a:xfrm>
              <a:off x="616" y="2883"/>
              <a:ext cx="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Text Box 257">
              <a:extLst>
                <a:ext uri="{FF2B5EF4-FFF2-40B4-BE49-F238E27FC236}">
                  <a16:creationId xmlns:a16="http://schemas.microsoft.com/office/drawing/2014/main" id="{28BD2B61-28F1-F07E-3F65-2EE9546B3A96}"/>
                </a:ext>
              </a:extLst>
            </p:cNvPr>
            <p:cNvSpPr txBox="1">
              <a:spLocks noChangeArrowheads="1"/>
            </p:cNvSpPr>
            <p:nvPr/>
          </p:nvSpPr>
          <p:spPr bwMode="auto">
            <a:xfrm>
              <a:off x="331" y="2469"/>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27" name="Text Box 258">
              <a:extLst>
                <a:ext uri="{FF2B5EF4-FFF2-40B4-BE49-F238E27FC236}">
                  <a16:creationId xmlns:a16="http://schemas.microsoft.com/office/drawing/2014/main" id="{47EE4321-E975-8337-2B7A-2D9DB39623E4}"/>
                </a:ext>
              </a:extLst>
            </p:cNvPr>
            <p:cNvSpPr txBox="1">
              <a:spLocks noChangeArrowheads="1"/>
            </p:cNvSpPr>
            <p:nvPr/>
          </p:nvSpPr>
          <p:spPr bwMode="auto">
            <a:xfrm>
              <a:off x="585" y="2467"/>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28" name="Text Box 259">
              <a:extLst>
                <a:ext uri="{FF2B5EF4-FFF2-40B4-BE49-F238E27FC236}">
                  <a16:creationId xmlns:a16="http://schemas.microsoft.com/office/drawing/2014/main" id="{E10B80CE-17B4-C337-AC85-C648C0C2E758}"/>
                </a:ext>
              </a:extLst>
            </p:cNvPr>
            <p:cNvSpPr txBox="1">
              <a:spLocks noChangeArrowheads="1"/>
            </p:cNvSpPr>
            <p:nvPr/>
          </p:nvSpPr>
          <p:spPr bwMode="auto">
            <a:xfrm>
              <a:off x="844" y="2467"/>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29" name="Text Box 260">
              <a:extLst>
                <a:ext uri="{FF2B5EF4-FFF2-40B4-BE49-F238E27FC236}">
                  <a16:creationId xmlns:a16="http://schemas.microsoft.com/office/drawing/2014/main" id="{18540524-C75A-32D0-8CE1-5FDE30813930}"/>
                </a:ext>
              </a:extLst>
            </p:cNvPr>
            <p:cNvSpPr txBox="1">
              <a:spLocks noChangeArrowheads="1"/>
            </p:cNvSpPr>
            <p:nvPr/>
          </p:nvSpPr>
          <p:spPr bwMode="auto">
            <a:xfrm>
              <a:off x="1109" y="2467"/>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30" name="Text Box 261">
              <a:extLst>
                <a:ext uri="{FF2B5EF4-FFF2-40B4-BE49-F238E27FC236}">
                  <a16:creationId xmlns:a16="http://schemas.microsoft.com/office/drawing/2014/main" id="{29C78577-5AE9-020D-DADC-BBE6EC88B68D}"/>
                </a:ext>
              </a:extLst>
            </p:cNvPr>
            <p:cNvSpPr txBox="1">
              <a:spLocks noChangeArrowheads="1"/>
            </p:cNvSpPr>
            <p:nvPr/>
          </p:nvSpPr>
          <p:spPr bwMode="auto">
            <a:xfrm>
              <a:off x="1363" y="2467"/>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31" name="Text Box 262">
              <a:extLst>
                <a:ext uri="{FF2B5EF4-FFF2-40B4-BE49-F238E27FC236}">
                  <a16:creationId xmlns:a16="http://schemas.microsoft.com/office/drawing/2014/main" id="{D4E5C29D-AF5B-91AE-6DD0-16FFB7C2E269}"/>
                </a:ext>
              </a:extLst>
            </p:cNvPr>
            <p:cNvSpPr txBox="1">
              <a:spLocks noChangeArrowheads="1"/>
            </p:cNvSpPr>
            <p:nvPr/>
          </p:nvSpPr>
          <p:spPr bwMode="auto">
            <a:xfrm>
              <a:off x="590" y="348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32" name="Text Box 263">
              <a:extLst>
                <a:ext uri="{FF2B5EF4-FFF2-40B4-BE49-F238E27FC236}">
                  <a16:creationId xmlns:a16="http://schemas.microsoft.com/office/drawing/2014/main" id="{D49FB2A4-CA5D-81D0-2A6B-8EAC82677ED3}"/>
                </a:ext>
              </a:extLst>
            </p:cNvPr>
            <p:cNvSpPr txBox="1">
              <a:spLocks noChangeArrowheads="1"/>
            </p:cNvSpPr>
            <p:nvPr/>
          </p:nvSpPr>
          <p:spPr bwMode="auto">
            <a:xfrm>
              <a:off x="841" y="348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33" name="Text Box 264">
              <a:extLst>
                <a:ext uri="{FF2B5EF4-FFF2-40B4-BE49-F238E27FC236}">
                  <a16:creationId xmlns:a16="http://schemas.microsoft.com/office/drawing/2014/main" id="{D2C1C568-186B-207E-D2AA-C896ED8526C2}"/>
                </a:ext>
              </a:extLst>
            </p:cNvPr>
            <p:cNvSpPr txBox="1">
              <a:spLocks noChangeArrowheads="1"/>
            </p:cNvSpPr>
            <p:nvPr/>
          </p:nvSpPr>
          <p:spPr bwMode="auto">
            <a:xfrm>
              <a:off x="1103" y="348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34" name="Text Box 265">
              <a:extLst>
                <a:ext uri="{FF2B5EF4-FFF2-40B4-BE49-F238E27FC236}">
                  <a16:creationId xmlns:a16="http://schemas.microsoft.com/office/drawing/2014/main" id="{16DD29B4-E5AA-23E8-13E1-798B002F6059}"/>
                </a:ext>
              </a:extLst>
            </p:cNvPr>
            <p:cNvSpPr txBox="1">
              <a:spLocks noChangeArrowheads="1"/>
            </p:cNvSpPr>
            <p:nvPr/>
          </p:nvSpPr>
          <p:spPr bwMode="auto">
            <a:xfrm>
              <a:off x="1360" y="348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35" name="Text Box 266">
              <a:extLst>
                <a:ext uri="{FF2B5EF4-FFF2-40B4-BE49-F238E27FC236}">
                  <a16:creationId xmlns:a16="http://schemas.microsoft.com/office/drawing/2014/main" id="{44E467F0-9223-83CA-130D-19FECB03BEBA}"/>
                </a:ext>
              </a:extLst>
            </p:cNvPr>
            <p:cNvSpPr txBox="1">
              <a:spLocks noChangeArrowheads="1"/>
            </p:cNvSpPr>
            <p:nvPr/>
          </p:nvSpPr>
          <p:spPr bwMode="auto">
            <a:xfrm>
              <a:off x="324" y="348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grpSp>
      <p:grpSp>
        <p:nvGrpSpPr>
          <p:cNvPr id="44" name="Group 279">
            <a:extLst>
              <a:ext uri="{FF2B5EF4-FFF2-40B4-BE49-F238E27FC236}">
                <a16:creationId xmlns:a16="http://schemas.microsoft.com/office/drawing/2014/main" id="{C96BC72A-3058-785B-3D26-1D547AB25410}"/>
              </a:ext>
            </a:extLst>
          </p:cNvPr>
          <p:cNvGrpSpPr>
            <a:grpSpLocks/>
          </p:cNvGrpSpPr>
          <p:nvPr/>
        </p:nvGrpSpPr>
        <p:grpSpPr bwMode="auto">
          <a:xfrm>
            <a:off x="1225021" y="1729239"/>
            <a:ext cx="2808287" cy="2071687"/>
            <a:chOff x="113" y="975"/>
            <a:chExt cx="1769" cy="1305"/>
          </a:xfrm>
        </p:grpSpPr>
        <p:sp>
          <p:nvSpPr>
            <p:cNvPr id="45" name="Text Box 140">
              <a:extLst>
                <a:ext uri="{FF2B5EF4-FFF2-40B4-BE49-F238E27FC236}">
                  <a16:creationId xmlns:a16="http://schemas.microsoft.com/office/drawing/2014/main" id="{C5B52C9F-3550-EB91-ECD6-6B57A8CE9C3C}"/>
                </a:ext>
              </a:extLst>
            </p:cNvPr>
            <p:cNvSpPr txBox="1">
              <a:spLocks noChangeArrowheads="1"/>
            </p:cNvSpPr>
            <p:nvPr/>
          </p:nvSpPr>
          <p:spPr bwMode="auto">
            <a:xfrm>
              <a:off x="113" y="2059"/>
              <a:ext cx="176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problem</a:t>
              </a:r>
              <a:endParaRPr lang="en-US" altLang="zh-CN">
                <a:ea typeface="宋体" panose="02010600030101010101" pitchFamily="2" charset="-122"/>
              </a:endParaRPr>
            </a:p>
          </p:txBody>
        </p:sp>
        <p:grpSp>
          <p:nvGrpSpPr>
            <p:cNvPr id="46" name="Group 146">
              <a:extLst>
                <a:ext uri="{FF2B5EF4-FFF2-40B4-BE49-F238E27FC236}">
                  <a16:creationId xmlns:a16="http://schemas.microsoft.com/office/drawing/2014/main" id="{5745F048-B968-3CD1-1E19-5C594525092B}"/>
                </a:ext>
              </a:extLst>
            </p:cNvPr>
            <p:cNvGrpSpPr>
              <a:grpSpLocks/>
            </p:cNvGrpSpPr>
            <p:nvPr/>
          </p:nvGrpSpPr>
          <p:grpSpPr bwMode="auto">
            <a:xfrm>
              <a:off x="432" y="1206"/>
              <a:ext cx="1032" cy="27"/>
              <a:chOff x="877" y="659"/>
              <a:chExt cx="1089" cy="0"/>
            </a:xfrm>
          </p:grpSpPr>
          <p:sp>
            <p:nvSpPr>
              <p:cNvPr id="62" name="Line 147">
                <a:extLst>
                  <a:ext uri="{FF2B5EF4-FFF2-40B4-BE49-F238E27FC236}">
                    <a16:creationId xmlns:a16="http://schemas.microsoft.com/office/drawing/2014/main" id="{F391F38D-865A-1004-19CD-322220E759D6}"/>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148">
                <a:extLst>
                  <a:ext uri="{FF2B5EF4-FFF2-40B4-BE49-F238E27FC236}">
                    <a16:creationId xmlns:a16="http://schemas.microsoft.com/office/drawing/2014/main" id="{D7CCBCE3-6D37-D49D-3BB6-54F6A12311AE}"/>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Line 149">
                <a:extLst>
                  <a:ext uri="{FF2B5EF4-FFF2-40B4-BE49-F238E27FC236}">
                    <a16:creationId xmlns:a16="http://schemas.microsoft.com/office/drawing/2014/main" id="{93A137AA-127F-CCE8-2CBD-5360545BC5F6}"/>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Line 150">
                <a:extLst>
                  <a:ext uri="{FF2B5EF4-FFF2-40B4-BE49-F238E27FC236}">
                    <a16:creationId xmlns:a16="http://schemas.microsoft.com/office/drawing/2014/main" id="{C91CBA23-9E18-03F0-5F61-C22EEAE36310}"/>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7" name="Group 151">
              <a:extLst>
                <a:ext uri="{FF2B5EF4-FFF2-40B4-BE49-F238E27FC236}">
                  <a16:creationId xmlns:a16="http://schemas.microsoft.com/office/drawing/2014/main" id="{93961E23-A515-3380-7393-CA7DA4B4D6FF}"/>
                </a:ext>
              </a:extLst>
            </p:cNvPr>
            <p:cNvGrpSpPr>
              <a:grpSpLocks/>
            </p:cNvGrpSpPr>
            <p:nvPr/>
          </p:nvGrpSpPr>
          <p:grpSpPr bwMode="auto">
            <a:xfrm>
              <a:off x="432" y="1528"/>
              <a:ext cx="1032" cy="27"/>
              <a:chOff x="877" y="999"/>
              <a:chExt cx="1089" cy="0"/>
            </a:xfrm>
          </p:grpSpPr>
          <p:sp>
            <p:nvSpPr>
              <p:cNvPr id="58" name="Line 152">
                <a:extLst>
                  <a:ext uri="{FF2B5EF4-FFF2-40B4-BE49-F238E27FC236}">
                    <a16:creationId xmlns:a16="http://schemas.microsoft.com/office/drawing/2014/main" id="{179DF9EF-D207-716D-B389-24CBD3AB61B9}"/>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153">
                <a:extLst>
                  <a:ext uri="{FF2B5EF4-FFF2-40B4-BE49-F238E27FC236}">
                    <a16:creationId xmlns:a16="http://schemas.microsoft.com/office/drawing/2014/main" id="{297FA606-2466-85B7-15D0-C2BD51975B7E}"/>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154">
                <a:extLst>
                  <a:ext uri="{FF2B5EF4-FFF2-40B4-BE49-F238E27FC236}">
                    <a16:creationId xmlns:a16="http://schemas.microsoft.com/office/drawing/2014/main" id="{76B5C072-C0CB-FB67-9D3B-CF4F0B594793}"/>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155">
                <a:extLst>
                  <a:ext uri="{FF2B5EF4-FFF2-40B4-BE49-F238E27FC236}">
                    <a16:creationId xmlns:a16="http://schemas.microsoft.com/office/drawing/2014/main" id="{7750B2E5-74CE-5E81-D996-431800CBBAF0}"/>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48" name="Text Box 156">
              <a:extLst>
                <a:ext uri="{FF2B5EF4-FFF2-40B4-BE49-F238E27FC236}">
                  <a16:creationId xmlns:a16="http://schemas.microsoft.com/office/drawing/2014/main" id="{BD5B5885-8A54-FEAE-2AAB-EB34727A0857}"/>
                </a:ext>
              </a:extLst>
            </p:cNvPr>
            <p:cNvSpPr txBox="1">
              <a:spLocks noChangeArrowheads="1"/>
            </p:cNvSpPr>
            <p:nvPr/>
          </p:nvSpPr>
          <p:spPr bwMode="auto">
            <a:xfrm>
              <a:off x="321" y="977"/>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49" name="Text Box 157">
              <a:extLst>
                <a:ext uri="{FF2B5EF4-FFF2-40B4-BE49-F238E27FC236}">
                  <a16:creationId xmlns:a16="http://schemas.microsoft.com/office/drawing/2014/main" id="{2E4172D5-003A-69A1-3FA3-60968A170990}"/>
                </a:ext>
              </a:extLst>
            </p:cNvPr>
            <p:cNvSpPr txBox="1">
              <a:spLocks noChangeArrowheads="1"/>
            </p:cNvSpPr>
            <p:nvPr/>
          </p:nvSpPr>
          <p:spPr bwMode="auto">
            <a:xfrm>
              <a:off x="575" y="975"/>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50" name="Text Box 158">
              <a:extLst>
                <a:ext uri="{FF2B5EF4-FFF2-40B4-BE49-F238E27FC236}">
                  <a16:creationId xmlns:a16="http://schemas.microsoft.com/office/drawing/2014/main" id="{5734A57F-7156-57B1-B2BB-51D1B35945B5}"/>
                </a:ext>
              </a:extLst>
            </p:cNvPr>
            <p:cNvSpPr txBox="1">
              <a:spLocks noChangeArrowheads="1"/>
            </p:cNvSpPr>
            <p:nvPr/>
          </p:nvSpPr>
          <p:spPr bwMode="auto">
            <a:xfrm>
              <a:off x="834" y="975"/>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1" name="Text Box 159">
              <a:extLst>
                <a:ext uri="{FF2B5EF4-FFF2-40B4-BE49-F238E27FC236}">
                  <a16:creationId xmlns:a16="http://schemas.microsoft.com/office/drawing/2014/main" id="{B6EAB0EC-7C7D-50E0-24D4-45FFE7DC4D16}"/>
                </a:ext>
              </a:extLst>
            </p:cNvPr>
            <p:cNvSpPr txBox="1">
              <a:spLocks noChangeArrowheads="1"/>
            </p:cNvSpPr>
            <p:nvPr/>
          </p:nvSpPr>
          <p:spPr bwMode="auto">
            <a:xfrm>
              <a:off x="1099" y="975"/>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2" name="Text Box 160">
              <a:extLst>
                <a:ext uri="{FF2B5EF4-FFF2-40B4-BE49-F238E27FC236}">
                  <a16:creationId xmlns:a16="http://schemas.microsoft.com/office/drawing/2014/main" id="{BF6D7885-927A-74C5-7F87-4E78A7BB3536}"/>
                </a:ext>
              </a:extLst>
            </p:cNvPr>
            <p:cNvSpPr txBox="1">
              <a:spLocks noChangeArrowheads="1"/>
            </p:cNvSpPr>
            <p:nvPr/>
          </p:nvSpPr>
          <p:spPr bwMode="auto">
            <a:xfrm>
              <a:off x="1353" y="975"/>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53" name="Text Box 161">
              <a:extLst>
                <a:ext uri="{FF2B5EF4-FFF2-40B4-BE49-F238E27FC236}">
                  <a16:creationId xmlns:a16="http://schemas.microsoft.com/office/drawing/2014/main" id="{54A51EEF-9088-1F21-99CB-02A7478B0674}"/>
                </a:ext>
              </a:extLst>
            </p:cNvPr>
            <p:cNvSpPr txBox="1">
              <a:spLocks noChangeArrowheads="1"/>
            </p:cNvSpPr>
            <p:nvPr/>
          </p:nvSpPr>
          <p:spPr bwMode="auto">
            <a:xfrm>
              <a:off x="583" y="155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4" name="Text Box 162">
              <a:extLst>
                <a:ext uri="{FF2B5EF4-FFF2-40B4-BE49-F238E27FC236}">
                  <a16:creationId xmlns:a16="http://schemas.microsoft.com/office/drawing/2014/main" id="{53D3BE18-7488-B247-E828-55407A2FCA7E}"/>
                </a:ext>
              </a:extLst>
            </p:cNvPr>
            <p:cNvSpPr txBox="1">
              <a:spLocks noChangeArrowheads="1"/>
            </p:cNvSpPr>
            <p:nvPr/>
          </p:nvSpPr>
          <p:spPr bwMode="auto">
            <a:xfrm>
              <a:off x="834" y="155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55" name="Text Box 163">
              <a:extLst>
                <a:ext uri="{FF2B5EF4-FFF2-40B4-BE49-F238E27FC236}">
                  <a16:creationId xmlns:a16="http://schemas.microsoft.com/office/drawing/2014/main" id="{0AD3FA26-0A2E-6640-F8E8-0EFE72809EE8}"/>
                </a:ext>
              </a:extLst>
            </p:cNvPr>
            <p:cNvSpPr txBox="1">
              <a:spLocks noChangeArrowheads="1"/>
            </p:cNvSpPr>
            <p:nvPr/>
          </p:nvSpPr>
          <p:spPr bwMode="auto">
            <a:xfrm>
              <a:off x="1096" y="155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56" name="Text Box 164">
              <a:extLst>
                <a:ext uri="{FF2B5EF4-FFF2-40B4-BE49-F238E27FC236}">
                  <a16:creationId xmlns:a16="http://schemas.microsoft.com/office/drawing/2014/main" id="{06F62729-B62E-A55D-8CD2-06E989F46525}"/>
                </a:ext>
              </a:extLst>
            </p:cNvPr>
            <p:cNvSpPr txBox="1">
              <a:spLocks noChangeArrowheads="1"/>
            </p:cNvSpPr>
            <p:nvPr/>
          </p:nvSpPr>
          <p:spPr bwMode="auto">
            <a:xfrm>
              <a:off x="1353" y="155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57" name="Text Box 165">
              <a:extLst>
                <a:ext uri="{FF2B5EF4-FFF2-40B4-BE49-F238E27FC236}">
                  <a16:creationId xmlns:a16="http://schemas.microsoft.com/office/drawing/2014/main" id="{1B7D18E2-ABF9-CEC2-1045-9BC34F889718}"/>
                </a:ext>
              </a:extLst>
            </p:cNvPr>
            <p:cNvSpPr txBox="1">
              <a:spLocks noChangeArrowheads="1"/>
            </p:cNvSpPr>
            <p:nvPr/>
          </p:nvSpPr>
          <p:spPr bwMode="auto">
            <a:xfrm>
              <a:off x="317" y="155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grpSp>
      <p:sp>
        <p:nvSpPr>
          <p:cNvPr id="67" name="Line 138">
            <a:extLst>
              <a:ext uri="{FF2B5EF4-FFF2-40B4-BE49-F238E27FC236}">
                <a16:creationId xmlns:a16="http://schemas.microsoft.com/office/drawing/2014/main" id="{0F185E43-AD01-DFC5-B8A0-AD07049FCC66}"/>
              </a:ext>
            </a:extLst>
          </p:cNvPr>
          <p:cNvSpPr>
            <a:spLocks noChangeShapeType="1"/>
          </p:cNvSpPr>
          <p:nvPr/>
        </p:nvSpPr>
        <p:spPr bwMode="auto">
          <a:xfrm>
            <a:off x="5953352" y="1691139"/>
            <a:ext cx="0" cy="473075"/>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139">
            <a:extLst>
              <a:ext uri="{FF2B5EF4-FFF2-40B4-BE49-F238E27FC236}">
                <a16:creationId xmlns:a16="http://schemas.microsoft.com/office/drawing/2014/main" id="{B3FF1BB1-4DCC-81CC-5733-E2146650B08A}"/>
              </a:ext>
            </a:extLst>
          </p:cNvPr>
          <p:cNvSpPr>
            <a:spLocks noChangeShapeType="1"/>
          </p:cNvSpPr>
          <p:nvPr/>
        </p:nvSpPr>
        <p:spPr bwMode="auto">
          <a:xfrm>
            <a:off x="5950177" y="2446789"/>
            <a:ext cx="0" cy="423862"/>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Text Box 141">
            <a:extLst>
              <a:ext uri="{FF2B5EF4-FFF2-40B4-BE49-F238E27FC236}">
                <a16:creationId xmlns:a16="http://schemas.microsoft.com/office/drawing/2014/main" id="{1199319C-644B-40D1-D559-56975B8FFC62}"/>
              </a:ext>
            </a:extLst>
          </p:cNvPr>
          <p:cNvSpPr txBox="1">
            <a:spLocks noChangeArrowheads="1"/>
          </p:cNvSpPr>
          <p:nvPr/>
        </p:nvSpPr>
        <p:spPr bwMode="auto">
          <a:xfrm>
            <a:off x="4376964" y="3450089"/>
            <a:ext cx="3108325" cy="350837"/>
          </a:xfrm>
          <a:prstGeom prst="rect">
            <a:avLst/>
          </a:prstGeom>
          <a:noFill/>
          <a:ln>
            <a:noFill/>
          </a:ln>
          <a:effectLst/>
          <a:extLst>
            <a:ext uri="{909E8E84-426E-40DD-AFC4-6F175D3DCCD1}">
              <a14:hiddenFill xmlns:a14="http://schemas.microsoft.com/office/drawing/2010/main">
                <a:gradFill rotWithShape="1">
                  <a:gsLst>
                    <a:gs pos="0">
                      <a:srgbClr val="FFFFFF"/>
                    </a:gs>
                    <a:gs pos="100000">
                      <a:schemeClr val="folHlink"/>
                    </a:gs>
                  </a:gsLst>
                  <a:path path="shape">
                    <a:fillToRect l="50000" t="50000" r="50000" b="50000"/>
                  </a:path>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VCG without net splitting</a:t>
            </a:r>
            <a:endParaRPr lang="en-US" altLang="zh-CN">
              <a:ea typeface="宋体" panose="02010600030101010101" pitchFamily="2" charset="-122"/>
            </a:endParaRPr>
          </a:p>
        </p:txBody>
      </p:sp>
      <p:sp>
        <p:nvSpPr>
          <p:cNvPr id="70" name="Text Box 143">
            <a:extLst>
              <a:ext uri="{FF2B5EF4-FFF2-40B4-BE49-F238E27FC236}">
                <a16:creationId xmlns:a16="http://schemas.microsoft.com/office/drawing/2014/main" id="{0A4FF2F2-C81B-ECE7-B9EB-8CCD20771789}"/>
              </a:ext>
            </a:extLst>
          </p:cNvPr>
          <p:cNvSpPr txBox="1">
            <a:spLocks noChangeArrowheads="1"/>
          </p:cNvSpPr>
          <p:nvPr/>
        </p:nvSpPr>
        <p:spPr bwMode="auto">
          <a:xfrm>
            <a:off x="8075689" y="3450089"/>
            <a:ext cx="29210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solution</a:t>
            </a:r>
            <a:endParaRPr lang="en-US" altLang="zh-CN">
              <a:ea typeface="宋体" panose="02010600030101010101" pitchFamily="2" charset="-122"/>
            </a:endParaRPr>
          </a:p>
        </p:txBody>
      </p:sp>
      <p:sp>
        <p:nvSpPr>
          <p:cNvPr id="71" name="Oval 166">
            <a:extLst>
              <a:ext uri="{FF2B5EF4-FFF2-40B4-BE49-F238E27FC236}">
                <a16:creationId xmlns:a16="http://schemas.microsoft.com/office/drawing/2014/main" id="{8E9F541D-995D-A68B-870D-D347B819110A}"/>
              </a:ext>
            </a:extLst>
          </p:cNvPr>
          <p:cNvSpPr>
            <a:spLocks noChangeArrowheads="1"/>
          </p:cNvSpPr>
          <p:nvPr/>
        </p:nvSpPr>
        <p:spPr bwMode="auto">
          <a:xfrm>
            <a:off x="5724752" y="1459364"/>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Oval 167">
            <a:extLst>
              <a:ext uri="{FF2B5EF4-FFF2-40B4-BE49-F238E27FC236}">
                <a16:creationId xmlns:a16="http://schemas.microsoft.com/office/drawing/2014/main" id="{9B22B789-C7D5-A5FC-1941-E0C4B33ADA7A}"/>
              </a:ext>
            </a:extLst>
          </p:cNvPr>
          <p:cNvSpPr>
            <a:spLocks noChangeArrowheads="1"/>
          </p:cNvSpPr>
          <p:nvPr/>
        </p:nvSpPr>
        <p:spPr bwMode="auto">
          <a:xfrm>
            <a:off x="5713639" y="2154689"/>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3" name="Oval 168">
            <a:extLst>
              <a:ext uri="{FF2B5EF4-FFF2-40B4-BE49-F238E27FC236}">
                <a16:creationId xmlns:a16="http://schemas.microsoft.com/office/drawing/2014/main" id="{A0B37E30-38EA-7BE9-31FC-1A80268BF62E}"/>
              </a:ext>
            </a:extLst>
          </p:cNvPr>
          <p:cNvSpPr>
            <a:spLocks noChangeArrowheads="1"/>
          </p:cNvSpPr>
          <p:nvPr/>
        </p:nvSpPr>
        <p:spPr bwMode="auto">
          <a:xfrm>
            <a:off x="5723164" y="2867476"/>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4" name="Line 169">
            <a:extLst>
              <a:ext uri="{FF2B5EF4-FFF2-40B4-BE49-F238E27FC236}">
                <a16:creationId xmlns:a16="http://schemas.microsoft.com/office/drawing/2014/main" id="{263248BB-5DE3-59CB-FCD0-5CC1A3B4AF9F}"/>
              </a:ext>
            </a:extLst>
          </p:cNvPr>
          <p:cNvSpPr>
            <a:spLocks noChangeShapeType="1"/>
          </p:cNvSpPr>
          <p:nvPr/>
        </p:nvSpPr>
        <p:spPr bwMode="auto">
          <a:xfrm>
            <a:off x="9315527" y="17482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70">
            <a:extLst>
              <a:ext uri="{FF2B5EF4-FFF2-40B4-BE49-F238E27FC236}">
                <a16:creationId xmlns:a16="http://schemas.microsoft.com/office/drawing/2014/main" id="{133A156B-0E37-15B1-267A-17375A5BF0E1}"/>
              </a:ext>
            </a:extLst>
          </p:cNvPr>
          <p:cNvSpPr>
            <a:spLocks noChangeShapeType="1"/>
          </p:cNvSpPr>
          <p:nvPr/>
        </p:nvSpPr>
        <p:spPr bwMode="auto">
          <a:xfrm>
            <a:off x="8891664" y="2411864"/>
            <a:ext cx="84931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71">
            <a:extLst>
              <a:ext uri="{FF2B5EF4-FFF2-40B4-BE49-F238E27FC236}">
                <a16:creationId xmlns:a16="http://schemas.microsoft.com/office/drawing/2014/main" id="{F7BA7EF7-89DB-80BA-9C23-97C079A1C390}"/>
              </a:ext>
            </a:extLst>
          </p:cNvPr>
          <p:cNvSpPr>
            <a:spLocks noChangeShapeType="1"/>
          </p:cNvSpPr>
          <p:nvPr/>
        </p:nvSpPr>
        <p:spPr bwMode="auto">
          <a:xfrm flipV="1">
            <a:off x="8904364" y="24340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72">
            <a:extLst>
              <a:ext uri="{FF2B5EF4-FFF2-40B4-BE49-F238E27FC236}">
                <a16:creationId xmlns:a16="http://schemas.microsoft.com/office/drawing/2014/main" id="{C7724406-98DB-6C2B-82DB-8F15C72B51DE}"/>
              </a:ext>
            </a:extLst>
          </p:cNvPr>
          <p:cNvSpPr>
            <a:spLocks noChangeShapeType="1"/>
          </p:cNvSpPr>
          <p:nvPr/>
        </p:nvSpPr>
        <p:spPr bwMode="auto">
          <a:xfrm flipV="1">
            <a:off x="9726689" y="2775401"/>
            <a:ext cx="0" cy="344487"/>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Line 173">
            <a:extLst>
              <a:ext uri="{FF2B5EF4-FFF2-40B4-BE49-F238E27FC236}">
                <a16:creationId xmlns:a16="http://schemas.microsoft.com/office/drawing/2014/main" id="{ADD2312F-BB8B-29B3-0E77-9557555C71EC}"/>
              </a:ext>
            </a:extLst>
          </p:cNvPr>
          <p:cNvSpPr>
            <a:spLocks noChangeShapeType="1"/>
          </p:cNvSpPr>
          <p:nvPr/>
        </p:nvSpPr>
        <p:spPr bwMode="auto">
          <a:xfrm>
            <a:off x="8486852" y="2083251"/>
            <a:ext cx="41275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74">
            <a:extLst>
              <a:ext uri="{FF2B5EF4-FFF2-40B4-BE49-F238E27FC236}">
                <a16:creationId xmlns:a16="http://schemas.microsoft.com/office/drawing/2014/main" id="{33092E25-4285-BCB9-C8EF-84C8D6E138CE}"/>
              </a:ext>
            </a:extLst>
          </p:cNvPr>
          <p:cNvSpPr>
            <a:spLocks noChangeShapeType="1"/>
          </p:cNvSpPr>
          <p:nvPr/>
        </p:nvSpPr>
        <p:spPr bwMode="auto">
          <a:xfrm>
            <a:off x="9726689" y="17482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75">
            <a:extLst>
              <a:ext uri="{FF2B5EF4-FFF2-40B4-BE49-F238E27FC236}">
                <a16:creationId xmlns:a16="http://schemas.microsoft.com/office/drawing/2014/main" id="{F0B3E975-5CBD-8AAA-1DF9-1689A82FF958}"/>
              </a:ext>
            </a:extLst>
          </p:cNvPr>
          <p:cNvSpPr>
            <a:spLocks noChangeShapeType="1"/>
          </p:cNvSpPr>
          <p:nvPr/>
        </p:nvSpPr>
        <p:spPr bwMode="auto">
          <a:xfrm>
            <a:off x="9712402" y="2794451"/>
            <a:ext cx="4413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176">
            <a:extLst>
              <a:ext uri="{FF2B5EF4-FFF2-40B4-BE49-F238E27FC236}">
                <a16:creationId xmlns:a16="http://schemas.microsoft.com/office/drawing/2014/main" id="{0DE0D2A5-437B-F47C-D438-DB748D4D7578}"/>
              </a:ext>
            </a:extLst>
          </p:cNvPr>
          <p:cNvSpPr>
            <a:spLocks noChangeShapeType="1"/>
          </p:cNvSpPr>
          <p:nvPr/>
        </p:nvSpPr>
        <p:spPr bwMode="auto">
          <a:xfrm flipV="1">
            <a:off x="10137852" y="2775401"/>
            <a:ext cx="0" cy="344487"/>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82" name="Group 177">
            <a:extLst>
              <a:ext uri="{FF2B5EF4-FFF2-40B4-BE49-F238E27FC236}">
                <a16:creationId xmlns:a16="http://schemas.microsoft.com/office/drawing/2014/main" id="{11A6FF7E-BFB8-A0C4-8116-408D79D12C0C}"/>
              </a:ext>
            </a:extLst>
          </p:cNvPr>
          <p:cNvGrpSpPr>
            <a:grpSpLocks/>
          </p:cNvGrpSpPr>
          <p:nvPr/>
        </p:nvGrpSpPr>
        <p:grpSpPr bwMode="auto">
          <a:xfrm>
            <a:off x="8488439" y="1670501"/>
            <a:ext cx="1647825" cy="1587"/>
            <a:chOff x="877" y="659"/>
            <a:chExt cx="1089" cy="0"/>
          </a:xfrm>
        </p:grpSpPr>
        <p:sp>
          <p:nvSpPr>
            <p:cNvPr id="103" name="Line 178">
              <a:extLst>
                <a:ext uri="{FF2B5EF4-FFF2-40B4-BE49-F238E27FC236}">
                  <a16:creationId xmlns:a16="http://schemas.microsoft.com/office/drawing/2014/main" id="{3084C6E2-1156-3BC9-EBE8-C73E4E3AF730}"/>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 name="Line 179">
              <a:extLst>
                <a:ext uri="{FF2B5EF4-FFF2-40B4-BE49-F238E27FC236}">
                  <a16:creationId xmlns:a16="http://schemas.microsoft.com/office/drawing/2014/main" id="{D275A134-A396-BBCC-DE5F-8B6513DC7014}"/>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Line 180">
              <a:extLst>
                <a:ext uri="{FF2B5EF4-FFF2-40B4-BE49-F238E27FC236}">
                  <a16:creationId xmlns:a16="http://schemas.microsoft.com/office/drawing/2014/main" id="{1788C571-9567-220A-86C8-092FAFCFD22E}"/>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 name="Line 181">
              <a:extLst>
                <a:ext uri="{FF2B5EF4-FFF2-40B4-BE49-F238E27FC236}">
                  <a16:creationId xmlns:a16="http://schemas.microsoft.com/office/drawing/2014/main" id="{2DD9C1A3-4738-6077-E841-9DC6065F4C8E}"/>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83" name="Group 182">
            <a:extLst>
              <a:ext uri="{FF2B5EF4-FFF2-40B4-BE49-F238E27FC236}">
                <a16:creationId xmlns:a16="http://schemas.microsoft.com/office/drawing/2014/main" id="{8A925186-E982-BA59-9340-F9D88B9A567F}"/>
              </a:ext>
            </a:extLst>
          </p:cNvPr>
          <p:cNvGrpSpPr>
            <a:grpSpLocks/>
          </p:cNvGrpSpPr>
          <p:nvPr/>
        </p:nvGrpSpPr>
        <p:grpSpPr bwMode="auto">
          <a:xfrm>
            <a:off x="8488439" y="3175451"/>
            <a:ext cx="1647825" cy="3175"/>
            <a:chOff x="877" y="999"/>
            <a:chExt cx="1089" cy="0"/>
          </a:xfrm>
        </p:grpSpPr>
        <p:sp>
          <p:nvSpPr>
            <p:cNvPr id="99" name="Line 183">
              <a:extLst>
                <a:ext uri="{FF2B5EF4-FFF2-40B4-BE49-F238E27FC236}">
                  <a16:creationId xmlns:a16="http://schemas.microsoft.com/office/drawing/2014/main" id="{4AF124A8-928E-355C-A256-9E522B7A45BD}"/>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0" name="Line 184">
              <a:extLst>
                <a:ext uri="{FF2B5EF4-FFF2-40B4-BE49-F238E27FC236}">
                  <a16:creationId xmlns:a16="http://schemas.microsoft.com/office/drawing/2014/main" id="{0B5378EC-E4A6-993F-8641-677BD23379CC}"/>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Line 185">
              <a:extLst>
                <a:ext uri="{FF2B5EF4-FFF2-40B4-BE49-F238E27FC236}">
                  <a16:creationId xmlns:a16="http://schemas.microsoft.com/office/drawing/2014/main" id="{E6ED31C2-CCF6-671A-CEB1-B89F9C9AA39D}"/>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 name="Line 186">
              <a:extLst>
                <a:ext uri="{FF2B5EF4-FFF2-40B4-BE49-F238E27FC236}">
                  <a16:creationId xmlns:a16="http://schemas.microsoft.com/office/drawing/2014/main" id="{12DF1786-C393-D85F-64FB-FE600B4EA097}"/>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4" name="Text Box 242">
            <a:extLst>
              <a:ext uri="{FF2B5EF4-FFF2-40B4-BE49-F238E27FC236}">
                <a16:creationId xmlns:a16="http://schemas.microsoft.com/office/drawing/2014/main" id="{E8E90ECA-5458-3852-735C-69E3E76BBBFF}"/>
              </a:ext>
            </a:extLst>
          </p:cNvPr>
          <p:cNvSpPr txBox="1">
            <a:spLocks noChangeArrowheads="1"/>
          </p:cNvSpPr>
          <p:nvPr/>
        </p:nvSpPr>
        <p:spPr bwMode="auto">
          <a:xfrm>
            <a:off x="5753327" y="1510164"/>
            <a:ext cx="400050"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A</a:t>
            </a:r>
          </a:p>
        </p:txBody>
      </p:sp>
      <p:sp>
        <p:nvSpPr>
          <p:cNvPr id="85" name="Text Box 243">
            <a:extLst>
              <a:ext uri="{FF2B5EF4-FFF2-40B4-BE49-F238E27FC236}">
                <a16:creationId xmlns:a16="http://schemas.microsoft.com/office/drawing/2014/main" id="{8DD9192A-B473-439D-110A-187787428D08}"/>
              </a:ext>
            </a:extLst>
          </p:cNvPr>
          <p:cNvSpPr txBox="1">
            <a:spLocks noChangeArrowheads="1"/>
          </p:cNvSpPr>
          <p:nvPr/>
        </p:nvSpPr>
        <p:spPr bwMode="auto">
          <a:xfrm>
            <a:off x="5753327" y="2199139"/>
            <a:ext cx="398463"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B</a:t>
            </a:r>
          </a:p>
        </p:txBody>
      </p:sp>
      <p:sp>
        <p:nvSpPr>
          <p:cNvPr id="86" name="Text Box 244">
            <a:extLst>
              <a:ext uri="{FF2B5EF4-FFF2-40B4-BE49-F238E27FC236}">
                <a16:creationId xmlns:a16="http://schemas.microsoft.com/office/drawing/2014/main" id="{3C7BC4DB-7FEF-4AA5-ABC9-FE6BF81E82D3}"/>
              </a:ext>
            </a:extLst>
          </p:cNvPr>
          <p:cNvSpPr txBox="1">
            <a:spLocks noChangeArrowheads="1"/>
          </p:cNvSpPr>
          <p:nvPr/>
        </p:nvSpPr>
        <p:spPr bwMode="auto">
          <a:xfrm>
            <a:off x="5753327" y="2905576"/>
            <a:ext cx="398463"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C</a:t>
            </a:r>
          </a:p>
        </p:txBody>
      </p:sp>
      <p:sp>
        <p:nvSpPr>
          <p:cNvPr id="87" name="Text Box 245">
            <a:extLst>
              <a:ext uri="{FF2B5EF4-FFF2-40B4-BE49-F238E27FC236}">
                <a16:creationId xmlns:a16="http://schemas.microsoft.com/office/drawing/2014/main" id="{ADF2D174-4F0E-888E-FC2C-D9CE4EE11D38}"/>
              </a:ext>
            </a:extLst>
          </p:cNvPr>
          <p:cNvSpPr txBox="1">
            <a:spLocks noChangeArrowheads="1"/>
          </p:cNvSpPr>
          <p:nvPr/>
        </p:nvSpPr>
        <p:spPr bwMode="auto">
          <a:xfrm>
            <a:off x="8320164" y="1338714"/>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88" name="Text Box 246">
            <a:extLst>
              <a:ext uri="{FF2B5EF4-FFF2-40B4-BE49-F238E27FC236}">
                <a16:creationId xmlns:a16="http://schemas.microsoft.com/office/drawing/2014/main" id="{32F3C7B2-0576-176F-A177-E813C46C9338}"/>
              </a:ext>
            </a:extLst>
          </p:cNvPr>
          <p:cNvSpPr txBox="1">
            <a:spLocks noChangeArrowheads="1"/>
          </p:cNvSpPr>
          <p:nvPr/>
        </p:nvSpPr>
        <p:spPr bwMode="auto">
          <a:xfrm>
            <a:off x="8723389" y="1335539"/>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89" name="Text Box 247">
            <a:extLst>
              <a:ext uri="{FF2B5EF4-FFF2-40B4-BE49-F238E27FC236}">
                <a16:creationId xmlns:a16="http://schemas.microsoft.com/office/drawing/2014/main" id="{782BC3F4-EFE7-4326-ED5C-4131CEFC18CD}"/>
              </a:ext>
            </a:extLst>
          </p:cNvPr>
          <p:cNvSpPr txBox="1">
            <a:spLocks noChangeArrowheads="1"/>
          </p:cNvSpPr>
          <p:nvPr/>
        </p:nvSpPr>
        <p:spPr bwMode="auto">
          <a:xfrm>
            <a:off x="9134552" y="1335539"/>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0" name="Text Box 248">
            <a:extLst>
              <a:ext uri="{FF2B5EF4-FFF2-40B4-BE49-F238E27FC236}">
                <a16:creationId xmlns:a16="http://schemas.microsoft.com/office/drawing/2014/main" id="{B8EE92F4-B203-DE0A-491C-63310F576E80}"/>
              </a:ext>
            </a:extLst>
          </p:cNvPr>
          <p:cNvSpPr txBox="1">
            <a:spLocks noChangeArrowheads="1"/>
          </p:cNvSpPr>
          <p:nvPr/>
        </p:nvSpPr>
        <p:spPr bwMode="auto">
          <a:xfrm>
            <a:off x="9555239" y="1335539"/>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1" name="Text Box 249">
            <a:extLst>
              <a:ext uri="{FF2B5EF4-FFF2-40B4-BE49-F238E27FC236}">
                <a16:creationId xmlns:a16="http://schemas.microsoft.com/office/drawing/2014/main" id="{10F19417-E0F2-6FE8-6DEF-21FBAEBFDC8F}"/>
              </a:ext>
            </a:extLst>
          </p:cNvPr>
          <p:cNvSpPr txBox="1">
            <a:spLocks noChangeArrowheads="1"/>
          </p:cNvSpPr>
          <p:nvPr/>
        </p:nvSpPr>
        <p:spPr bwMode="auto">
          <a:xfrm>
            <a:off x="9958464" y="1335539"/>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2" name="Text Box 250">
            <a:extLst>
              <a:ext uri="{FF2B5EF4-FFF2-40B4-BE49-F238E27FC236}">
                <a16:creationId xmlns:a16="http://schemas.microsoft.com/office/drawing/2014/main" id="{A9A70204-7AF9-390A-7C19-6D73CA6C9706}"/>
              </a:ext>
            </a:extLst>
          </p:cNvPr>
          <p:cNvSpPr txBox="1">
            <a:spLocks noChangeArrowheads="1"/>
          </p:cNvSpPr>
          <p:nvPr/>
        </p:nvSpPr>
        <p:spPr bwMode="auto">
          <a:xfrm>
            <a:off x="8740852" y="3172276"/>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3" name="Text Box 251">
            <a:extLst>
              <a:ext uri="{FF2B5EF4-FFF2-40B4-BE49-F238E27FC236}">
                <a16:creationId xmlns:a16="http://schemas.microsoft.com/office/drawing/2014/main" id="{65C96C26-B66F-B1DE-68EE-675964EBF623}"/>
              </a:ext>
            </a:extLst>
          </p:cNvPr>
          <p:cNvSpPr txBox="1">
            <a:spLocks noChangeArrowheads="1"/>
          </p:cNvSpPr>
          <p:nvPr/>
        </p:nvSpPr>
        <p:spPr bwMode="auto">
          <a:xfrm>
            <a:off x="9139314" y="3172276"/>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4" name="Text Box 252">
            <a:extLst>
              <a:ext uri="{FF2B5EF4-FFF2-40B4-BE49-F238E27FC236}">
                <a16:creationId xmlns:a16="http://schemas.microsoft.com/office/drawing/2014/main" id="{67F54B82-5814-E1F2-B076-4A25F5233F55}"/>
              </a:ext>
            </a:extLst>
          </p:cNvPr>
          <p:cNvSpPr txBox="1">
            <a:spLocks noChangeArrowheads="1"/>
          </p:cNvSpPr>
          <p:nvPr/>
        </p:nvSpPr>
        <p:spPr bwMode="auto">
          <a:xfrm>
            <a:off x="9555239" y="3172276"/>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95" name="Text Box 253">
            <a:extLst>
              <a:ext uri="{FF2B5EF4-FFF2-40B4-BE49-F238E27FC236}">
                <a16:creationId xmlns:a16="http://schemas.microsoft.com/office/drawing/2014/main" id="{E032C047-CC59-174B-909C-F948E3A52BEB}"/>
              </a:ext>
            </a:extLst>
          </p:cNvPr>
          <p:cNvSpPr txBox="1">
            <a:spLocks noChangeArrowheads="1"/>
          </p:cNvSpPr>
          <p:nvPr/>
        </p:nvSpPr>
        <p:spPr bwMode="auto">
          <a:xfrm>
            <a:off x="9963227" y="3172276"/>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96" name="Text Box 254">
            <a:extLst>
              <a:ext uri="{FF2B5EF4-FFF2-40B4-BE49-F238E27FC236}">
                <a16:creationId xmlns:a16="http://schemas.microsoft.com/office/drawing/2014/main" id="{FDB82BA8-B1C5-0E6B-1A90-681CBD8E53E6}"/>
              </a:ext>
            </a:extLst>
          </p:cNvPr>
          <p:cNvSpPr txBox="1">
            <a:spLocks noChangeArrowheads="1"/>
          </p:cNvSpPr>
          <p:nvPr/>
        </p:nvSpPr>
        <p:spPr bwMode="auto">
          <a:xfrm>
            <a:off x="8318577" y="3172276"/>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7" name="Line 255">
            <a:extLst>
              <a:ext uri="{FF2B5EF4-FFF2-40B4-BE49-F238E27FC236}">
                <a16:creationId xmlns:a16="http://schemas.microsoft.com/office/drawing/2014/main" id="{CCC9B71A-6355-8750-C246-1E5F684617F2}"/>
              </a:ext>
            </a:extLst>
          </p:cNvPr>
          <p:cNvSpPr>
            <a:spLocks noChangeShapeType="1"/>
          </p:cNvSpPr>
          <p:nvPr/>
        </p:nvSpPr>
        <p:spPr bwMode="auto">
          <a:xfrm>
            <a:off x="8490027" y="1680026"/>
            <a:ext cx="0" cy="4191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Line 256">
            <a:extLst>
              <a:ext uri="{FF2B5EF4-FFF2-40B4-BE49-F238E27FC236}">
                <a16:creationId xmlns:a16="http://schemas.microsoft.com/office/drawing/2014/main" id="{3C3056A7-A51C-1C21-C7EB-052040A85A42}"/>
              </a:ext>
            </a:extLst>
          </p:cNvPr>
          <p:cNvSpPr>
            <a:spLocks noChangeShapeType="1"/>
          </p:cNvSpPr>
          <p:nvPr/>
        </p:nvSpPr>
        <p:spPr bwMode="auto">
          <a:xfrm>
            <a:off x="8896427" y="1676851"/>
            <a:ext cx="0" cy="4191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 name="Group 284">
            <a:extLst>
              <a:ext uri="{FF2B5EF4-FFF2-40B4-BE49-F238E27FC236}">
                <a16:creationId xmlns:a16="http://schemas.microsoft.com/office/drawing/2014/main" id="{B1FCCAE4-6D81-F4E2-5723-A2509F85B598}"/>
              </a:ext>
            </a:extLst>
          </p:cNvPr>
          <p:cNvGrpSpPr>
            <a:grpSpLocks/>
          </p:cNvGrpSpPr>
          <p:nvPr/>
        </p:nvGrpSpPr>
        <p:grpSpPr bwMode="auto">
          <a:xfrm>
            <a:off x="4456339" y="4436151"/>
            <a:ext cx="2884488" cy="1922462"/>
            <a:chOff x="1806" y="2671"/>
            <a:chExt cx="1817" cy="1211"/>
          </a:xfrm>
        </p:grpSpPr>
        <p:sp>
          <p:nvSpPr>
            <p:cNvPr id="108" name="Text Box 144">
              <a:extLst>
                <a:ext uri="{FF2B5EF4-FFF2-40B4-BE49-F238E27FC236}">
                  <a16:creationId xmlns:a16="http://schemas.microsoft.com/office/drawing/2014/main" id="{5C6E2511-7E63-C3F4-D269-FF626F6F54DB}"/>
                </a:ext>
              </a:extLst>
            </p:cNvPr>
            <p:cNvSpPr txBox="1">
              <a:spLocks noChangeArrowheads="1"/>
            </p:cNvSpPr>
            <p:nvPr/>
          </p:nvSpPr>
          <p:spPr bwMode="auto">
            <a:xfrm>
              <a:off x="1806" y="3661"/>
              <a:ext cx="1817"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VCG with net splitting</a:t>
              </a:r>
              <a:endParaRPr lang="en-US" altLang="zh-CN">
                <a:ea typeface="宋体" panose="02010600030101010101" pitchFamily="2" charset="-122"/>
              </a:endParaRPr>
            </a:p>
          </p:txBody>
        </p:sp>
        <p:sp>
          <p:nvSpPr>
            <p:cNvPr id="109" name="Line 136">
              <a:extLst>
                <a:ext uri="{FF2B5EF4-FFF2-40B4-BE49-F238E27FC236}">
                  <a16:creationId xmlns:a16="http://schemas.microsoft.com/office/drawing/2014/main" id="{DC15B673-5965-945D-CCB9-2D9A58E390E7}"/>
                </a:ext>
              </a:extLst>
            </p:cNvPr>
            <p:cNvSpPr>
              <a:spLocks noChangeShapeType="1"/>
            </p:cNvSpPr>
            <p:nvPr/>
          </p:nvSpPr>
          <p:spPr bwMode="auto">
            <a:xfrm>
              <a:off x="2435" y="2823"/>
              <a:ext cx="0" cy="362"/>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0" name="Line 137">
              <a:extLst>
                <a:ext uri="{FF2B5EF4-FFF2-40B4-BE49-F238E27FC236}">
                  <a16:creationId xmlns:a16="http://schemas.microsoft.com/office/drawing/2014/main" id="{2D39B930-B615-0FBA-957C-8E535745F206}"/>
                </a:ext>
              </a:extLst>
            </p:cNvPr>
            <p:cNvSpPr>
              <a:spLocks noChangeShapeType="1"/>
            </p:cNvSpPr>
            <p:nvPr/>
          </p:nvSpPr>
          <p:spPr bwMode="auto">
            <a:xfrm>
              <a:off x="3043" y="2781"/>
              <a:ext cx="0" cy="403"/>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1" name="Oval 216">
              <a:extLst>
                <a:ext uri="{FF2B5EF4-FFF2-40B4-BE49-F238E27FC236}">
                  <a16:creationId xmlns:a16="http://schemas.microsoft.com/office/drawing/2014/main" id="{C6D4CD9F-25A8-F6D4-F63F-36FC1F5A2490}"/>
                </a:ext>
              </a:extLst>
            </p:cNvPr>
            <p:cNvSpPr>
              <a:spLocks noChangeArrowheads="1"/>
            </p:cNvSpPr>
            <p:nvPr/>
          </p:nvSpPr>
          <p:spPr bwMode="auto">
            <a:xfrm>
              <a:off x="2291" y="2673"/>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Oval 217">
              <a:extLst>
                <a:ext uri="{FF2B5EF4-FFF2-40B4-BE49-F238E27FC236}">
                  <a16:creationId xmlns:a16="http://schemas.microsoft.com/office/drawing/2014/main" id="{9C49D9DE-C094-C3F1-A0BF-DD7556BC969E}"/>
                </a:ext>
              </a:extLst>
            </p:cNvPr>
            <p:cNvSpPr>
              <a:spLocks noChangeArrowheads="1"/>
            </p:cNvSpPr>
            <p:nvPr/>
          </p:nvSpPr>
          <p:spPr bwMode="auto">
            <a:xfrm>
              <a:off x="2288" y="3179"/>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 name="Oval 218">
              <a:extLst>
                <a:ext uri="{FF2B5EF4-FFF2-40B4-BE49-F238E27FC236}">
                  <a16:creationId xmlns:a16="http://schemas.microsoft.com/office/drawing/2014/main" id="{39E6CD93-06DE-E1B7-7D35-ED1325214763}"/>
                </a:ext>
              </a:extLst>
            </p:cNvPr>
            <p:cNvSpPr>
              <a:spLocks noChangeArrowheads="1"/>
            </p:cNvSpPr>
            <p:nvPr/>
          </p:nvSpPr>
          <p:spPr bwMode="auto">
            <a:xfrm>
              <a:off x="2900" y="2671"/>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4" name="Oval 219">
              <a:extLst>
                <a:ext uri="{FF2B5EF4-FFF2-40B4-BE49-F238E27FC236}">
                  <a16:creationId xmlns:a16="http://schemas.microsoft.com/office/drawing/2014/main" id="{01897A9F-8A26-8014-AB81-AF42A9D9D824}"/>
                </a:ext>
              </a:extLst>
            </p:cNvPr>
            <p:cNvSpPr>
              <a:spLocks noChangeArrowheads="1"/>
            </p:cNvSpPr>
            <p:nvPr/>
          </p:nvSpPr>
          <p:spPr bwMode="auto">
            <a:xfrm>
              <a:off x="2897" y="3177"/>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5" name="Text Box 220">
              <a:extLst>
                <a:ext uri="{FF2B5EF4-FFF2-40B4-BE49-F238E27FC236}">
                  <a16:creationId xmlns:a16="http://schemas.microsoft.com/office/drawing/2014/main" id="{95EC5B79-F736-1882-35A8-46921B305912}"/>
                </a:ext>
              </a:extLst>
            </p:cNvPr>
            <p:cNvSpPr txBox="1">
              <a:spLocks noChangeArrowheads="1"/>
            </p:cNvSpPr>
            <p:nvPr/>
          </p:nvSpPr>
          <p:spPr bwMode="auto">
            <a:xfrm>
              <a:off x="2308" y="2705"/>
              <a:ext cx="252"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A</a:t>
              </a:r>
            </a:p>
          </p:txBody>
        </p:sp>
        <p:sp>
          <p:nvSpPr>
            <p:cNvPr id="116" name="Text Box 221">
              <a:extLst>
                <a:ext uri="{FF2B5EF4-FFF2-40B4-BE49-F238E27FC236}">
                  <a16:creationId xmlns:a16="http://schemas.microsoft.com/office/drawing/2014/main" id="{5063FBE8-8510-476C-E787-4CEA97942938}"/>
                </a:ext>
              </a:extLst>
            </p:cNvPr>
            <p:cNvSpPr txBox="1">
              <a:spLocks noChangeArrowheads="1"/>
            </p:cNvSpPr>
            <p:nvPr/>
          </p:nvSpPr>
          <p:spPr bwMode="auto">
            <a:xfrm>
              <a:off x="2273" y="3203"/>
              <a:ext cx="315"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ea typeface="宋体" panose="02010600030101010101" pitchFamily="2" charset="-122"/>
                </a:rPr>
                <a:t>B</a:t>
              </a:r>
              <a:r>
                <a:rPr lang="de-DE" altLang="en-US" baseline="-25000">
                  <a:solidFill>
                    <a:srgbClr val="CC0000"/>
                  </a:solidFill>
                  <a:ea typeface="宋体" panose="02010600030101010101" pitchFamily="2" charset="-122"/>
                </a:rPr>
                <a:t>1</a:t>
              </a:r>
              <a:endParaRPr lang="de-DE" altLang="en-US" i="1">
                <a:solidFill>
                  <a:srgbClr val="CC0000"/>
                </a:solidFill>
                <a:ea typeface="宋体" panose="02010600030101010101" pitchFamily="2" charset="-122"/>
              </a:endParaRPr>
            </a:p>
          </p:txBody>
        </p:sp>
        <p:sp>
          <p:nvSpPr>
            <p:cNvPr id="117" name="Text Box 222">
              <a:extLst>
                <a:ext uri="{FF2B5EF4-FFF2-40B4-BE49-F238E27FC236}">
                  <a16:creationId xmlns:a16="http://schemas.microsoft.com/office/drawing/2014/main" id="{98F654C6-AA0D-AEE2-E534-B4525A9482FF}"/>
                </a:ext>
              </a:extLst>
            </p:cNvPr>
            <p:cNvSpPr txBox="1">
              <a:spLocks noChangeArrowheads="1"/>
            </p:cNvSpPr>
            <p:nvPr/>
          </p:nvSpPr>
          <p:spPr bwMode="auto">
            <a:xfrm>
              <a:off x="2889" y="2703"/>
              <a:ext cx="327"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ea typeface="宋体" panose="02010600030101010101" pitchFamily="2" charset="-122"/>
                </a:rPr>
                <a:t>B</a:t>
              </a:r>
              <a:r>
                <a:rPr lang="de-DE" altLang="en-US" baseline="-25000">
                  <a:solidFill>
                    <a:srgbClr val="CC0000"/>
                  </a:solidFill>
                  <a:ea typeface="宋体" panose="02010600030101010101" pitchFamily="2" charset="-122"/>
                </a:rPr>
                <a:t>2</a:t>
              </a:r>
              <a:endParaRPr lang="de-DE" altLang="en-US" i="1">
                <a:solidFill>
                  <a:srgbClr val="CC0000"/>
                </a:solidFill>
                <a:ea typeface="宋体" panose="02010600030101010101" pitchFamily="2" charset="-122"/>
              </a:endParaRPr>
            </a:p>
          </p:txBody>
        </p:sp>
        <p:sp>
          <p:nvSpPr>
            <p:cNvPr id="118" name="Text Box 223">
              <a:extLst>
                <a:ext uri="{FF2B5EF4-FFF2-40B4-BE49-F238E27FC236}">
                  <a16:creationId xmlns:a16="http://schemas.microsoft.com/office/drawing/2014/main" id="{356CDE82-0762-0765-CC37-E244D452F661}"/>
                </a:ext>
              </a:extLst>
            </p:cNvPr>
            <p:cNvSpPr txBox="1">
              <a:spLocks noChangeArrowheads="1"/>
            </p:cNvSpPr>
            <p:nvPr/>
          </p:nvSpPr>
          <p:spPr bwMode="auto">
            <a:xfrm>
              <a:off x="2922" y="3213"/>
              <a:ext cx="251"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C</a:t>
              </a:r>
            </a:p>
          </p:txBody>
        </p:sp>
      </p:grpSp>
      <p:grpSp>
        <p:nvGrpSpPr>
          <p:cNvPr id="119" name="Group 285">
            <a:extLst>
              <a:ext uri="{FF2B5EF4-FFF2-40B4-BE49-F238E27FC236}">
                <a16:creationId xmlns:a16="http://schemas.microsoft.com/office/drawing/2014/main" id="{C9F44880-6EB9-EB18-8369-2CC8B7702701}"/>
              </a:ext>
            </a:extLst>
          </p:cNvPr>
          <p:cNvGrpSpPr>
            <a:grpSpLocks/>
          </p:cNvGrpSpPr>
          <p:nvPr/>
        </p:nvGrpSpPr>
        <p:grpSpPr bwMode="auto">
          <a:xfrm>
            <a:off x="7859789" y="4071026"/>
            <a:ext cx="2946400" cy="2287587"/>
            <a:chOff x="3626" y="2441"/>
            <a:chExt cx="1856" cy="1441"/>
          </a:xfrm>
        </p:grpSpPr>
        <p:sp>
          <p:nvSpPr>
            <p:cNvPr id="120" name="Text Box 145">
              <a:extLst>
                <a:ext uri="{FF2B5EF4-FFF2-40B4-BE49-F238E27FC236}">
                  <a16:creationId xmlns:a16="http://schemas.microsoft.com/office/drawing/2014/main" id="{8E5C056B-19F8-39C7-9C82-C4874F0D8A4C}"/>
                </a:ext>
              </a:extLst>
            </p:cNvPr>
            <p:cNvSpPr txBox="1">
              <a:spLocks noChangeArrowheads="1"/>
            </p:cNvSpPr>
            <p:nvPr/>
          </p:nvSpPr>
          <p:spPr bwMode="auto">
            <a:xfrm>
              <a:off x="3626" y="3661"/>
              <a:ext cx="185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solution</a:t>
              </a:r>
              <a:endParaRPr lang="en-US" altLang="zh-CN">
                <a:ea typeface="宋体" panose="02010600030101010101" pitchFamily="2" charset="-122"/>
              </a:endParaRPr>
            </a:p>
          </p:txBody>
        </p:sp>
        <p:sp>
          <p:nvSpPr>
            <p:cNvPr id="121" name="Line 187">
              <a:extLst>
                <a:ext uri="{FF2B5EF4-FFF2-40B4-BE49-F238E27FC236}">
                  <a16:creationId xmlns:a16="http://schemas.microsoft.com/office/drawing/2014/main" id="{D4C00205-E0D0-E4A4-5FAF-4581AFC31BBA}"/>
                </a:ext>
              </a:extLst>
            </p:cNvPr>
            <p:cNvSpPr>
              <a:spLocks noChangeShapeType="1"/>
            </p:cNvSpPr>
            <p:nvPr/>
          </p:nvSpPr>
          <p:spPr bwMode="auto">
            <a:xfrm>
              <a:off x="4549" y="2725"/>
              <a:ext cx="0" cy="432"/>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 name="Line 188">
              <a:extLst>
                <a:ext uri="{FF2B5EF4-FFF2-40B4-BE49-F238E27FC236}">
                  <a16:creationId xmlns:a16="http://schemas.microsoft.com/office/drawing/2014/main" id="{5D5B8927-14EE-D916-33E2-65077DE06F56}"/>
                </a:ext>
              </a:extLst>
            </p:cNvPr>
            <p:cNvSpPr>
              <a:spLocks noChangeShapeType="1"/>
            </p:cNvSpPr>
            <p:nvPr/>
          </p:nvSpPr>
          <p:spPr bwMode="auto">
            <a:xfrm>
              <a:off x="4543" y="2936"/>
              <a:ext cx="272" cy="0"/>
            </a:xfrm>
            <a:prstGeom prst="line">
              <a:avLst/>
            </a:prstGeom>
            <a:noFill/>
            <a:ln w="254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3" name="Line 189">
              <a:extLst>
                <a:ext uri="{FF2B5EF4-FFF2-40B4-BE49-F238E27FC236}">
                  <a16:creationId xmlns:a16="http://schemas.microsoft.com/office/drawing/2014/main" id="{9A828711-E988-7B4B-6C5F-324904920571}"/>
                </a:ext>
              </a:extLst>
            </p:cNvPr>
            <p:cNvSpPr>
              <a:spLocks noChangeShapeType="1"/>
            </p:cNvSpPr>
            <p:nvPr/>
          </p:nvSpPr>
          <p:spPr bwMode="auto">
            <a:xfrm flipV="1">
              <a:off x="4289"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4" name="Line 190">
              <a:extLst>
                <a:ext uri="{FF2B5EF4-FFF2-40B4-BE49-F238E27FC236}">
                  <a16:creationId xmlns:a16="http://schemas.microsoft.com/office/drawing/2014/main" id="{03354A04-C999-B9DE-0901-ADF4A98696B4}"/>
                </a:ext>
              </a:extLst>
            </p:cNvPr>
            <p:cNvSpPr>
              <a:spLocks noChangeShapeType="1"/>
            </p:cNvSpPr>
            <p:nvPr/>
          </p:nvSpPr>
          <p:spPr bwMode="auto">
            <a:xfrm flipV="1">
              <a:off x="4808"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Line 191">
              <a:extLst>
                <a:ext uri="{FF2B5EF4-FFF2-40B4-BE49-F238E27FC236}">
                  <a16:creationId xmlns:a16="http://schemas.microsoft.com/office/drawing/2014/main" id="{002EB5BD-4C21-B298-C577-B33CB8F505C7}"/>
                </a:ext>
              </a:extLst>
            </p:cNvPr>
            <p:cNvSpPr>
              <a:spLocks noChangeShapeType="1"/>
            </p:cNvSpPr>
            <p:nvPr/>
          </p:nvSpPr>
          <p:spPr bwMode="auto">
            <a:xfrm>
              <a:off x="4022" y="2936"/>
              <a:ext cx="274"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6" name="Line 192">
              <a:extLst>
                <a:ext uri="{FF2B5EF4-FFF2-40B4-BE49-F238E27FC236}">
                  <a16:creationId xmlns:a16="http://schemas.microsoft.com/office/drawing/2014/main" id="{E6D83CB8-9692-05F7-8D2D-400D9A974F49}"/>
                </a:ext>
              </a:extLst>
            </p:cNvPr>
            <p:cNvSpPr>
              <a:spLocks noChangeShapeType="1"/>
            </p:cNvSpPr>
            <p:nvPr/>
          </p:nvSpPr>
          <p:spPr bwMode="auto">
            <a:xfrm flipH="1">
              <a:off x="4808" y="2725"/>
              <a:ext cx="0" cy="216"/>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7" name="Line 193">
              <a:extLst>
                <a:ext uri="{FF2B5EF4-FFF2-40B4-BE49-F238E27FC236}">
                  <a16:creationId xmlns:a16="http://schemas.microsoft.com/office/drawing/2014/main" id="{F39E7473-73DB-EE72-8C70-6E9E46EE6204}"/>
                </a:ext>
              </a:extLst>
            </p:cNvPr>
            <p:cNvSpPr>
              <a:spLocks noChangeShapeType="1"/>
            </p:cNvSpPr>
            <p:nvPr/>
          </p:nvSpPr>
          <p:spPr bwMode="auto">
            <a:xfrm>
              <a:off x="4798" y="3157"/>
              <a:ext cx="277"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8" name="Line 194">
              <a:extLst>
                <a:ext uri="{FF2B5EF4-FFF2-40B4-BE49-F238E27FC236}">
                  <a16:creationId xmlns:a16="http://schemas.microsoft.com/office/drawing/2014/main" id="{E2836D58-C07E-C12D-2D30-558B15B78C6D}"/>
                </a:ext>
              </a:extLst>
            </p:cNvPr>
            <p:cNvSpPr>
              <a:spLocks noChangeShapeType="1"/>
            </p:cNvSpPr>
            <p:nvPr/>
          </p:nvSpPr>
          <p:spPr bwMode="auto">
            <a:xfrm flipV="1">
              <a:off x="5067"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Line 195">
              <a:extLst>
                <a:ext uri="{FF2B5EF4-FFF2-40B4-BE49-F238E27FC236}">
                  <a16:creationId xmlns:a16="http://schemas.microsoft.com/office/drawing/2014/main" id="{A53E3858-851B-5011-0C1F-452E92050D37}"/>
                </a:ext>
              </a:extLst>
            </p:cNvPr>
            <p:cNvSpPr>
              <a:spLocks noChangeShapeType="1"/>
            </p:cNvSpPr>
            <p:nvPr/>
          </p:nvSpPr>
          <p:spPr bwMode="auto">
            <a:xfrm>
              <a:off x="4279" y="3157"/>
              <a:ext cx="274" cy="0"/>
            </a:xfrm>
            <a:prstGeom prst="line">
              <a:avLst/>
            </a:prstGeom>
            <a:noFill/>
            <a:ln w="254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30" name="Group 196">
              <a:extLst>
                <a:ext uri="{FF2B5EF4-FFF2-40B4-BE49-F238E27FC236}">
                  <a16:creationId xmlns:a16="http://schemas.microsoft.com/office/drawing/2014/main" id="{FB2CDE8E-82F3-C935-0C8A-A5D664126D1D}"/>
                </a:ext>
              </a:extLst>
            </p:cNvPr>
            <p:cNvGrpSpPr>
              <a:grpSpLocks/>
            </p:cNvGrpSpPr>
            <p:nvPr/>
          </p:nvGrpSpPr>
          <p:grpSpPr bwMode="auto">
            <a:xfrm>
              <a:off x="4028" y="3411"/>
              <a:ext cx="1038" cy="2"/>
              <a:chOff x="877" y="999"/>
              <a:chExt cx="1089" cy="0"/>
            </a:xfrm>
          </p:grpSpPr>
          <p:sp>
            <p:nvSpPr>
              <p:cNvPr id="148" name="Line 197">
                <a:extLst>
                  <a:ext uri="{FF2B5EF4-FFF2-40B4-BE49-F238E27FC236}">
                    <a16:creationId xmlns:a16="http://schemas.microsoft.com/office/drawing/2014/main" id="{880C53F3-4D7B-083C-57CA-BE6659F2ABBE}"/>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198">
                <a:extLst>
                  <a:ext uri="{FF2B5EF4-FFF2-40B4-BE49-F238E27FC236}">
                    <a16:creationId xmlns:a16="http://schemas.microsoft.com/office/drawing/2014/main" id="{23830664-0610-4793-61F8-48499880DDFD}"/>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199">
                <a:extLst>
                  <a:ext uri="{FF2B5EF4-FFF2-40B4-BE49-F238E27FC236}">
                    <a16:creationId xmlns:a16="http://schemas.microsoft.com/office/drawing/2014/main" id="{FE42E270-DD59-A33F-2FEC-1BC8D5C2E20A}"/>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Line 200">
                <a:extLst>
                  <a:ext uri="{FF2B5EF4-FFF2-40B4-BE49-F238E27FC236}">
                    <a16:creationId xmlns:a16="http://schemas.microsoft.com/office/drawing/2014/main" id="{94EDF87A-DD86-CAE1-E7A4-532D62788372}"/>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1" name="Group 201">
              <a:extLst>
                <a:ext uri="{FF2B5EF4-FFF2-40B4-BE49-F238E27FC236}">
                  <a16:creationId xmlns:a16="http://schemas.microsoft.com/office/drawing/2014/main" id="{284883AA-B518-5DFD-8368-4A98580AA665}"/>
                </a:ext>
              </a:extLst>
            </p:cNvPr>
            <p:cNvGrpSpPr>
              <a:grpSpLocks/>
            </p:cNvGrpSpPr>
            <p:nvPr/>
          </p:nvGrpSpPr>
          <p:grpSpPr bwMode="auto">
            <a:xfrm>
              <a:off x="4028" y="2685"/>
              <a:ext cx="1038" cy="1"/>
              <a:chOff x="877" y="659"/>
              <a:chExt cx="1089" cy="0"/>
            </a:xfrm>
          </p:grpSpPr>
          <p:sp>
            <p:nvSpPr>
              <p:cNvPr id="144" name="Line 202">
                <a:extLst>
                  <a:ext uri="{FF2B5EF4-FFF2-40B4-BE49-F238E27FC236}">
                    <a16:creationId xmlns:a16="http://schemas.microsoft.com/office/drawing/2014/main" id="{7700E414-7F18-908E-CC9C-041E2CD27D18}"/>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03">
                <a:extLst>
                  <a:ext uri="{FF2B5EF4-FFF2-40B4-BE49-F238E27FC236}">
                    <a16:creationId xmlns:a16="http://schemas.microsoft.com/office/drawing/2014/main" id="{412B5D12-F7B6-05A5-B57F-4BCDD58835D1}"/>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204">
                <a:extLst>
                  <a:ext uri="{FF2B5EF4-FFF2-40B4-BE49-F238E27FC236}">
                    <a16:creationId xmlns:a16="http://schemas.microsoft.com/office/drawing/2014/main" id="{A75A0725-C87C-9776-8F50-C7D53EF2ACC3}"/>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205">
                <a:extLst>
                  <a:ext uri="{FF2B5EF4-FFF2-40B4-BE49-F238E27FC236}">
                    <a16:creationId xmlns:a16="http://schemas.microsoft.com/office/drawing/2014/main" id="{9DAD4BDB-A620-BE51-BBB6-D5C89A02EB9E}"/>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2" name="Text Box 267">
              <a:extLst>
                <a:ext uri="{FF2B5EF4-FFF2-40B4-BE49-F238E27FC236}">
                  <a16:creationId xmlns:a16="http://schemas.microsoft.com/office/drawing/2014/main" id="{50C9E992-FDB7-704E-609C-397DE1257479}"/>
                </a:ext>
              </a:extLst>
            </p:cNvPr>
            <p:cNvSpPr txBox="1">
              <a:spLocks noChangeArrowheads="1"/>
            </p:cNvSpPr>
            <p:nvPr/>
          </p:nvSpPr>
          <p:spPr bwMode="auto">
            <a:xfrm>
              <a:off x="3926" y="244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133" name="Text Box 268">
              <a:extLst>
                <a:ext uri="{FF2B5EF4-FFF2-40B4-BE49-F238E27FC236}">
                  <a16:creationId xmlns:a16="http://schemas.microsoft.com/office/drawing/2014/main" id="{44382C41-B231-649A-5471-C6D32C083D9C}"/>
                </a:ext>
              </a:extLst>
            </p:cNvPr>
            <p:cNvSpPr txBox="1">
              <a:spLocks noChangeArrowheads="1"/>
            </p:cNvSpPr>
            <p:nvPr/>
          </p:nvSpPr>
          <p:spPr bwMode="auto">
            <a:xfrm>
              <a:off x="4180" y="2441"/>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134" name="Text Box 269">
              <a:extLst>
                <a:ext uri="{FF2B5EF4-FFF2-40B4-BE49-F238E27FC236}">
                  <a16:creationId xmlns:a16="http://schemas.microsoft.com/office/drawing/2014/main" id="{3E622E31-D6AF-1897-BCAA-6DCC4E460787}"/>
                </a:ext>
              </a:extLst>
            </p:cNvPr>
            <p:cNvSpPr txBox="1">
              <a:spLocks noChangeArrowheads="1"/>
            </p:cNvSpPr>
            <p:nvPr/>
          </p:nvSpPr>
          <p:spPr bwMode="auto">
            <a:xfrm>
              <a:off x="4439" y="2441"/>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135" name="Text Box 270">
              <a:extLst>
                <a:ext uri="{FF2B5EF4-FFF2-40B4-BE49-F238E27FC236}">
                  <a16:creationId xmlns:a16="http://schemas.microsoft.com/office/drawing/2014/main" id="{B58EF1FC-4275-2D1E-AC36-4599BB976FC0}"/>
                </a:ext>
              </a:extLst>
            </p:cNvPr>
            <p:cNvSpPr txBox="1">
              <a:spLocks noChangeArrowheads="1"/>
            </p:cNvSpPr>
            <p:nvPr/>
          </p:nvSpPr>
          <p:spPr bwMode="auto">
            <a:xfrm>
              <a:off x="4704" y="2441"/>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dirty="0">
                  <a:ea typeface="宋体" panose="02010600030101010101" pitchFamily="2" charset="-122"/>
                </a:rPr>
                <a:t>B</a:t>
              </a:r>
              <a:endParaRPr lang="en-US" altLang="zh-CN" i="1" dirty="0">
                <a:ea typeface="宋体" panose="02010600030101010101" pitchFamily="2" charset="-122"/>
              </a:endParaRPr>
            </a:p>
          </p:txBody>
        </p:sp>
        <p:sp>
          <p:nvSpPr>
            <p:cNvPr id="136" name="Text Box 271">
              <a:extLst>
                <a:ext uri="{FF2B5EF4-FFF2-40B4-BE49-F238E27FC236}">
                  <a16:creationId xmlns:a16="http://schemas.microsoft.com/office/drawing/2014/main" id="{BE278FDB-FF34-1E2A-DCBD-0CE66388094D}"/>
                </a:ext>
              </a:extLst>
            </p:cNvPr>
            <p:cNvSpPr txBox="1">
              <a:spLocks noChangeArrowheads="1"/>
            </p:cNvSpPr>
            <p:nvPr/>
          </p:nvSpPr>
          <p:spPr bwMode="auto">
            <a:xfrm>
              <a:off x="4958" y="2441"/>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37" name="Text Box 272">
              <a:extLst>
                <a:ext uri="{FF2B5EF4-FFF2-40B4-BE49-F238E27FC236}">
                  <a16:creationId xmlns:a16="http://schemas.microsoft.com/office/drawing/2014/main" id="{E3F21C3E-63BB-71E9-ECD1-185042E874CD}"/>
                </a:ext>
              </a:extLst>
            </p:cNvPr>
            <p:cNvSpPr txBox="1">
              <a:spLocks noChangeArrowheads="1"/>
            </p:cNvSpPr>
            <p:nvPr/>
          </p:nvSpPr>
          <p:spPr bwMode="auto">
            <a:xfrm>
              <a:off x="4185" y="3412"/>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138" name="Text Box 273">
              <a:extLst>
                <a:ext uri="{FF2B5EF4-FFF2-40B4-BE49-F238E27FC236}">
                  <a16:creationId xmlns:a16="http://schemas.microsoft.com/office/drawing/2014/main" id="{3308DDC8-4862-96B6-B6E4-CE536B97F0DC}"/>
                </a:ext>
              </a:extLst>
            </p:cNvPr>
            <p:cNvSpPr txBox="1">
              <a:spLocks noChangeArrowheads="1"/>
            </p:cNvSpPr>
            <p:nvPr/>
          </p:nvSpPr>
          <p:spPr bwMode="auto">
            <a:xfrm>
              <a:off x="4436" y="3412"/>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39" name="Text Box 274">
              <a:extLst>
                <a:ext uri="{FF2B5EF4-FFF2-40B4-BE49-F238E27FC236}">
                  <a16:creationId xmlns:a16="http://schemas.microsoft.com/office/drawing/2014/main" id="{49167030-04DA-EBA1-267B-10ECB5033247}"/>
                </a:ext>
              </a:extLst>
            </p:cNvPr>
            <p:cNvSpPr txBox="1">
              <a:spLocks noChangeArrowheads="1"/>
            </p:cNvSpPr>
            <p:nvPr/>
          </p:nvSpPr>
          <p:spPr bwMode="auto">
            <a:xfrm>
              <a:off x="4698" y="3412"/>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140" name="Text Box 275">
              <a:extLst>
                <a:ext uri="{FF2B5EF4-FFF2-40B4-BE49-F238E27FC236}">
                  <a16:creationId xmlns:a16="http://schemas.microsoft.com/office/drawing/2014/main" id="{D3456226-366B-D9DE-6A4A-41E2DF32ACCC}"/>
                </a:ext>
              </a:extLst>
            </p:cNvPr>
            <p:cNvSpPr txBox="1">
              <a:spLocks noChangeArrowheads="1"/>
            </p:cNvSpPr>
            <p:nvPr/>
          </p:nvSpPr>
          <p:spPr bwMode="auto">
            <a:xfrm>
              <a:off x="4955" y="3412"/>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141" name="Text Box 276">
              <a:extLst>
                <a:ext uri="{FF2B5EF4-FFF2-40B4-BE49-F238E27FC236}">
                  <a16:creationId xmlns:a16="http://schemas.microsoft.com/office/drawing/2014/main" id="{57C3038F-6302-63B7-74CC-1A5B1B6DA6FC}"/>
                </a:ext>
              </a:extLst>
            </p:cNvPr>
            <p:cNvSpPr txBox="1">
              <a:spLocks noChangeArrowheads="1"/>
            </p:cNvSpPr>
            <p:nvPr/>
          </p:nvSpPr>
          <p:spPr bwMode="auto">
            <a:xfrm>
              <a:off x="3919" y="3412"/>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42" name="Line 277">
              <a:extLst>
                <a:ext uri="{FF2B5EF4-FFF2-40B4-BE49-F238E27FC236}">
                  <a16:creationId xmlns:a16="http://schemas.microsoft.com/office/drawing/2014/main" id="{FEFA9D5C-2225-9729-CB67-05ECE507F930}"/>
                </a:ext>
              </a:extLst>
            </p:cNvPr>
            <p:cNvSpPr>
              <a:spLocks noChangeShapeType="1"/>
            </p:cNvSpPr>
            <p:nvPr/>
          </p:nvSpPr>
          <p:spPr bwMode="auto">
            <a:xfrm>
              <a:off x="4029" y="2681"/>
              <a:ext cx="0" cy="249"/>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 name="Line 278">
              <a:extLst>
                <a:ext uri="{FF2B5EF4-FFF2-40B4-BE49-F238E27FC236}">
                  <a16:creationId xmlns:a16="http://schemas.microsoft.com/office/drawing/2014/main" id="{2C87ED68-EF58-5C90-2D92-1748222DCC86}"/>
                </a:ext>
              </a:extLst>
            </p:cNvPr>
            <p:cNvSpPr>
              <a:spLocks noChangeShapeType="1"/>
            </p:cNvSpPr>
            <p:nvPr/>
          </p:nvSpPr>
          <p:spPr bwMode="auto">
            <a:xfrm>
              <a:off x="4288" y="2682"/>
              <a:ext cx="0" cy="249"/>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2856318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dissolve">
                                      <p:cBhvr>
                                        <p:cTn id="12" dur="500"/>
                                        <p:tgtEl>
                                          <p:spTgt spid="10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9"/>
                                        </p:tgtEl>
                                        <p:attrNameLst>
                                          <p:attrName>style.visibility</p:attrName>
                                        </p:attrNameLst>
                                      </p:cBhvr>
                                      <p:to>
                                        <p:strVal val="visible"/>
                                      </p:to>
                                    </p:set>
                                    <p:animEffect transition="in" filter="dissolve">
                                      <p:cBhvr>
                                        <p:cTn id="17"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A9504-2934-6FD9-F89A-92DE0D390A95}"/>
              </a:ext>
            </a:extLst>
          </p:cNvPr>
          <p:cNvSpPr>
            <a:spLocks noGrp="1"/>
          </p:cNvSpPr>
          <p:nvPr>
            <p:ph type="title"/>
          </p:nvPr>
        </p:nvSpPr>
        <p:spPr/>
        <p:txBody>
          <a:bodyPr/>
          <a:lstStyle/>
          <a:p>
            <a:r>
              <a:rPr lang="en-US" dirty="0"/>
              <a:t>Switchbox Routing</a:t>
            </a:r>
          </a:p>
        </p:txBody>
      </p:sp>
      <p:sp>
        <p:nvSpPr>
          <p:cNvPr id="4" name="Line 3">
            <a:extLst>
              <a:ext uri="{FF2B5EF4-FFF2-40B4-BE49-F238E27FC236}">
                <a16:creationId xmlns:a16="http://schemas.microsoft.com/office/drawing/2014/main" id="{AD959180-A712-B66C-5E4E-52B87BA015ED}"/>
              </a:ext>
            </a:extLst>
          </p:cNvPr>
          <p:cNvSpPr>
            <a:spLocks noChangeAspect="1" noChangeShapeType="1"/>
          </p:cNvSpPr>
          <p:nvPr/>
        </p:nvSpPr>
        <p:spPr bwMode="auto">
          <a:xfrm flipV="1">
            <a:off x="5215391"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3AC24A4C-834F-A1BB-2061-B8B593CAAF6C}"/>
              </a:ext>
            </a:extLst>
          </p:cNvPr>
          <p:cNvSpPr>
            <a:spLocks noChangeAspect="1" noChangeShapeType="1"/>
          </p:cNvSpPr>
          <p:nvPr/>
        </p:nvSpPr>
        <p:spPr bwMode="auto">
          <a:xfrm>
            <a:off x="5215391" y="5233988"/>
            <a:ext cx="2682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E9D450F6-4075-DFCC-EFB2-02E3299B4134}"/>
              </a:ext>
            </a:extLst>
          </p:cNvPr>
          <p:cNvSpPr>
            <a:spLocks noChangeAspect="1" noChangeShapeType="1"/>
          </p:cNvSpPr>
          <p:nvPr/>
        </p:nvSpPr>
        <p:spPr bwMode="auto">
          <a:xfrm>
            <a:off x="5483678"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F129B59-8980-7260-0205-4C4E1C92AFF5}"/>
              </a:ext>
            </a:extLst>
          </p:cNvPr>
          <p:cNvSpPr>
            <a:spLocks noChangeAspect="1" noChangeShapeType="1"/>
          </p:cNvSpPr>
          <p:nvPr/>
        </p:nvSpPr>
        <p:spPr bwMode="auto">
          <a:xfrm>
            <a:off x="5215391"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7">
            <a:extLst>
              <a:ext uri="{FF2B5EF4-FFF2-40B4-BE49-F238E27FC236}">
                <a16:creationId xmlns:a16="http://schemas.microsoft.com/office/drawing/2014/main" id="{1D708204-6F3D-350E-DF75-34F76C628E3D}"/>
              </a:ext>
            </a:extLst>
          </p:cNvPr>
          <p:cNvSpPr>
            <a:spLocks noChangeAspect="1" noChangeShapeType="1"/>
          </p:cNvSpPr>
          <p:nvPr/>
        </p:nvSpPr>
        <p:spPr bwMode="auto">
          <a:xfrm>
            <a:off x="5215391" y="5033963"/>
            <a:ext cx="20478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8">
            <a:extLst>
              <a:ext uri="{FF2B5EF4-FFF2-40B4-BE49-F238E27FC236}">
                <a16:creationId xmlns:a16="http://schemas.microsoft.com/office/drawing/2014/main" id="{1C4A28A5-83F2-665D-BC84-53720DFE811E}"/>
              </a:ext>
            </a:extLst>
          </p:cNvPr>
          <p:cNvSpPr>
            <a:spLocks noChangeAspect="1" noChangeShapeType="1"/>
          </p:cNvSpPr>
          <p:nvPr/>
        </p:nvSpPr>
        <p:spPr bwMode="auto">
          <a:xfrm flipV="1">
            <a:off x="5348741" y="4832350"/>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9">
            <a:extLst>
              <a:ext uri="{FF2B5EF4-FFF2-40B4-BE49-F238E27FC236}">
                <a16:creationId xmlns:a16="http://schemas.microsoft.com/office/drawing/2014/main" id="{4EEF4AEB-CE52-3BCF-5371-E1A0C1E65D81}"/>
              </a:ext>
            </a:extLst>
          </p:cNvPr>
          <p:cNvSpPr>
            <a:spLocks noChangeAspect="1" noChangeShapeType="1"/>
          </p:cNvSpPr>
          <p:nvPr/>
        </p:nvSpPr>
        <p:spPr bwMode="auto">
          <a:xfrm>
            <a:off x="5348741" y="4832350"/>
            <a:ext cx="6746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0">
            <a:extLst>
              <a:ext uri="{FF2B5EF4-FFF2-40B4-BE49-F238E27FC236}">
                <a16:creationId xmlns:a16="http://schemas.microsoft.com/office/drawing/2014/main" id="{65E594C7-EB05-B422-5BF6-132D06E2662E}"/>
              </a:ext>
            </a:extLst>
          </p:cNvPr>
          <p:cNvSpPr>
            <a:spLocks noChangeAspect="1" noChangeShapeType="1"/>
          </p:cNvSpPr>
          <p:nvPr/>
        </p:nvSpPr>
        <p:spPr bwMode="auto">
          <a:xfrm flipV="1">
            <a:off x="5483678"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1">
            <a:extLst>
              <a:ext uri="{FF2B5EF4-FFF2-40B4-BE49-F238E27FC236}">
                <a16:creationId xmlns:a16="http://schemas.microsoft.com/office/drawing/2014/main" id="{CDC64912-403B-1087-ADC3-0A175A33B770}"/>
              </a:ext>
            </a:extLst>
          </p:cNvPr>
          <p:cNvSpPr>
            <a:spLocks noChangeAspect="1" noChangeShapeType="1"/>
          </p:cNvSpPr>
          <p:nvPr/>
        </p:nvSpPr>
        <p:spPr bwMode="auto">
          <a:xfrm flipV="1">
            <a:off x="5618616" y="46307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8A988FBD-4AEE-4016-B18E-2D94FE4C0D0D}"/>
              </a:ext>
            </a:extLst>
          </p:cNvPr>
          <p:cNvSpPr>
            <a:spLocks noChangeAspect="1" noChangeShapeType="1"/>
          </p:cNvSpPr>
          <p:nvPr/>
        </p:nvSpPr>
        <p:spPr bwMode="auto">
          <a:xfrm>
            <a:off x="5618616" y="5033963"/>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7EA9C707-0A3B-3015-FEE1-FCB45BD96B1F}"/>
              </a:ext>
            </a:extLst>
          </p:cNvPr>
          <p:cNvSpPr>
            <a:spLocks noChangeAspect="1" noChangeShapeType="1"/>
          </p:cNvSpPr>
          <p:nvPr/>
        </p:nvSpPr>
        <p:spPr bwMode="auto">
          <a:xfrm>
            <a:off x="5753553" y="4630738"/>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D4C3CFBA-825B-CF5B-7002-1F83F02C8166}"/>
              </a:ext>
            </a:extLst>
          </p:cNvPr>
          <p:cNvSpPr>
            <a:spLocks noChangeAspect="1" noChangeShapeType="1"/>
          </p:cNvSpPr>
          <p:nvPr/>
        </p:nvSpPr>
        <p:spPr bwMode="auto">
          <a:xfrm>
            <a:off x="5753553" y="5233988"/>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15459A30-7A8B-66C0-AFE3-951FC7347DBD}"/>
              </a:ext>
            </a:extLst>
          </p:cNvPr>
          <p:cNvSpPr>
            <a:spLocks noChangeAspect="1" noChangeShapeType="1"/>
          </p:cNvSpPr>
          <p:nvPr/>
        </p:nvSpPr>
        <p:spPr bwMode="auto">
          <a:xfrm>
            <a:off x="5888491"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6F0B4161-8DAE-400B-8EC6-DABFE944597A}"/>
              </a:ext>
            </a:extLst>
          </p:cNvPr>
          <p:cNvSpPr>
            <a:spLocks noChangeAspect="1" noChangeShapeType="1"/>
          </p:cNvSpPr>
          <p:nvPr/>
        </p:nvSpPr>
        <p:spPr bwMode="auto">
          <a:xfrm>
            <a:off x="6023428"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Rectangle 17">
            <a:extLst>
              <a:ext uri="{FF2B5EF4-FFF2-40B4-BE49-F238E27FC236}">
                <a16:creationId xmlns:a16="http://schemas.microsoft.com/office/drawing/2014/main" id="{9E745364-BDEE-274C-313C-93C39AC8E546}"/>
              </a:ext>
            </a:extLst>
          </p:cNvPr>
          <p:cNvSpPr>
            <a:spLocks noChangeAspect="1" noChangeArrowheads="1"/>
          </p:cNvSpPr>
          <p:nvPr/>
        </p:nvSpPr>
        <p:spPr bwMode="auto">
          <a:xfrm>
            <a:off x="5188403"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9" name="Rectangle 18">
            <a:extLst>
              <a:ext uri="{FF2B5EF4-FFF2-40B4-BE49-F238E27FC236}">
                <a16:creationId xmlns:a16="http://schemas.microsoft.com/office/drawing/2014/main" id="{1F3A5F85-C2A5-4488-9844-E7EAB4867F88}"/>
              </a:ext>
            </a:extLst>
          </p:cNvPr>
          <p:cNvSpPr>
            <a:spLocks noChangeAspect="1" noChangeArrowheads="1"/>
          </p:cNvSpPr>
          <p:nvPr/>
        </p:nvSpPr>
        <p:spPr bwMode="auto">
          <a:xfrm>
            <a:off x="6772728"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0" name="Rectangle 19">
            <a:extLst>
              <a:ext uri="{FF2B5EF4-FFF2-40B4-BE49-F238E27FC236}">
                <a16:creationId xmlns:a16="http://schemas.microsoft.com/office/drawing/2014/main" id="{756DF79D-3244-57FE-D562-27D45A8D511B}"/>
              </a:ext>
            </a:extLst>
          </p:cNvPr>
          <p:cNvSpPr>
            <a:spLocks noChangeAspect="1" noChangeArrowheads="1"/>
          </p:cNvSpPr>
          <p:nvPr/>
        </p:nvSpPr>
        <p:spPr bwMode="auto">
          <a:xfrm>
            <a:off x="5188403"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1" name="Rectangle 20">
            <a:extLst>
              <a:ext uri="{FF2B5EF4-FFF2-40B4-BE49-F238E27FC236}">
                <a16:creationId xmlns:a16="http://schemas.microsoft.com/office/drawing/2014/main" id="{09FA95A0-E0D7-F691-4676-D70F93A75E1D}"/>
              </a:ext>
            </a:extLst>
          </p:cNvPr>
          <p:cNvSpPr>
            <a:spLocks noChangeAspect="1" noChangeArrowheads="1"/>
          </p:cNvSpPr>
          <p:nvPr/>
        </p:nvSpPr>
        <p:spPr bwMode="auto">
          <a:xfrm>
            <a:off x="6772728"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4" name="Line 23">
            <a:extLst>
              <a:ext uri="{FF2B5EF4-FFF2-40B4-BE49-F238E27FC236}">
                <a16:creationId xmlns:a16="http://schemas.microsoft.com/office/drawing/2014/main" id="{0E399F67-4CBE-1621-BF84-ACE77B581888}"/>
              </a:ext>
            </a:extLst>
          </p:cNvPr>
          <p:cNvSpPr>
            <a:spLocks noChangeAspect="1" noChangeShapeType="1"/>
          </p:cNvSpPr>
          <p:nvPr/>
        </p:nvSpPr>
        <p:spPr bwMode="auto">
          <a:xfrm flipV="1">
            <a:off x="6190116" y="4837113"/>
            <a:ext cx="0" cy="10747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D686FF58-1709-A74E-5F83-C597BBC75D94}"/>
              </a:ext>
            </a:extLst>
          </p:cNvPr>
          <p:cNvSpPr>
            <a:spLocks noChangeAspect="1" noChangeShapeType="1"/>
          </p:cNvSpPr>
          <p:nvPr/>
        </p:nvSpPr>
        <p:spPr bwMode="auto">
          <a:xfrm>
            <a:off x="6190116" y="4837113"/>
            <a:ext cx="8731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98F507EE-B043-6619-6F19-FDB83D2AE5D9}"/>
              </a:ext>
            </a:extLst>
          </p:cNvPr>
          <p:cNvSpPr>
            <a:spLocks noChangeAspect="1" noChangeShapeType="1"/>
          </p:cNvSpPr>
          <p:nvPr/>
        </p:nvSpPr>
        <p:spPr bwMode="auto">
          <a:xfrm flipV="1">
            <a:off x="6591753" y="4164013"/>
            <a:ext cx="0" cy="6731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7CA3C6E4-D9EE-AAE1-838C-1F433EE617BB}"/>
              </a:ext>
            </a:extLst>
          </p:cNvPr>
          <p:cNvSpPr>
            <a:spLocks noChangeAspect="1" noChangeShapeType="1"/>
          </p:cNvSpPr>
          <p:nvPr/>
        </p:nvSpPr>
        <p:spPr bwMode="auto">
          <a:xfrm flipV="1">
            <a:off x="6391728" y="3963988"/>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8F4BDC10-8AB9-4EB0-238A-8CBBC76C7639}"/>
              </a:ext>
            </a:extLst>
          </p:cNvPr>
          <p:cNvSpPr>
            <a:spLocks noChangeAspect="1" noChangeShapeType="1"/>
          </p:cNvSpPr>
          <p:nvPr/>
        </p:nvSpPr>
        <p:spPr bwMode="auto">
          <a:xfrm>
            <a:off x="6391728" y="5240338"/>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195E2AC7-CD24-B074-F842-0767D7822283}"/>
              </a:ext>
            </a:extLst>
          </p:cNvPr>
          <p:cNvSpPr>
            <a:spLocks noChangeAspect="1" noChangeShapeType="1"/>
          </p:cNvSpPr>
          <p:nvPr/>
        </p:nvSpPr>
        <p:spPr bwMode="auto">
          <a:xfrm>
            <a:off x="6591753" y="5040313"/>
            <a:ext cx="0" cy="8715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69EC2223-9E41-0D55-A539-28F4443EC4B3}"/>
              </a:ext>
            </a:extLst>
          </p:cNvPr>
          <p:cNvSpPr>
            <a:spLocks noChangeAspect="1" noChangeShapeType="1"/>
          </p:cNvSpPr>
          <p:nvPr/>
        </p:nvSpPr>
        <p:spPr bwMode="auto">
          <a:xfrm>
            <a:off x="7263266" y="5040313"/>
            <a:ext cx="0" cy="4016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4823C732-2586-4C05-BF69-EDBFDD699CFE}"/>
              </a:ext>
            </a:extLst>
          </p:cNvPr>
          <p:cNvSpPr>
            <a:spLocks noChangeAspect="1" noChangeShapeType="1"/>
          </p:cNvSpPr>
          <p:nvPr/>
        </p:nvSpPr>
        <p:spPr bwMode="auto">
          <a:xfrm flipV="1">
            <a:off x="7063241" y="4635500"/>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768B3B74-5B96-5092-C70B-345CCB6D77D7}"/>
              </a:ext>
            </a:extLst>
          </p:cNvPr>
          <p:cNvSpPr>
            <a:spLocks noChangeAspect="1" noChangeShapeType="1"/>
          </p:cNvSpPr>
          <p:nvPr/>
        </p:nvSpPr>
        <p:spPr bwMode="auto">
          <a:xfrm>
            <a:off x="6591753" y="5911850"/>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94DBF7FF-0C74-253C-D2DD-22E658C9ABE1}"/>
              </a:ext>
            </a:extLst>
          </p:cNvPr>
          <p:cNvSpPr>
            <a:spLocks noChangeAspect="1" noChangeShapeType="1"/>
          </p:cNvSpPr>
          <p:nvPr/>
        </p:nvSpPr>
        <p:spPr bwMode="auto">
          <a:xfrm>
            <a:off x="6055178" y="6116638"/>
            <a:ext cx="7397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7A20A66C-3254-6086-A28F-AE9BE5077D00}"/>
              </a:ext>
            </a:extLst>
          </p:cNvPr>
          <p:cNvSpPr>
            <a:spLocks noChangeAspect="1" noChangeShapeType="1"/>
          </p:cNvSpPr>
          <p:nvPr/>
        </p:nvSpPr>
        <p:spPr bwMode="auto">
          <a:xfrm flipH="1">
            <a:off x="6055178" y="5911850"/>
            <a:ext cx="13493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7955B644-2D7F-A57B-8743-10D835B1B023}"/>
              </a:ext>
            </a:extLst>
          </p:cNvPr>
          <p:cNvSpPr>
            <a:spLocks noChangeAspect="1" noChangeShapeType="1"/>
          </p:cNvSpPr>
          <p:nvPr/>
        </p:nvSpPr>
        <p:spPr bwMode="auto">
          <a:xfrm>
            <a:off x="6591753" y="4164013"/>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5">
            <a:extLst>
              <a:ext uri="{FF2B5EF4-FFF2-40B4-BE49-F238E27FC236}">
                <a16:creationId xmlns:a16="http://schemas.microsoft.com/office/drawing/2014/main" id="{6E4DFBF2-973D-7EFD-BDD7-13A50AC53FB6}"/>
              </a:ext>
            </a:extLst>
          </p:cNvPr>
          <p:cNvSpPr>
            <a:spLocks noChangeAspect="1" noChangeShapeType="1"/>
          </p:cNvSpPr>
          <p:nvPr/>
        </p:nvSpPr>
        <p:spPr bwMode="auto">
          <a:xfrm flipH="1">
            <a:off x="6055178" y="3963988"/>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6">
            <a:extLst>
              <a:ext uri="{FF2B5EF4-FFF2-40B4-BE49-F238E27FC236}">
                <a16:creationId xmlns:a16="http://schemas.microsoft.com/office/drawing/2014/main" id="{65613364-9AE9-D8B3-2BAA-359DA347878F}"/>
              </a:ext>
            </a:extLst>
          </p:cNvPr>
          <p:cNvSpPr>
            <a:spLocks noChangeAspect="1" noChangeShapeType="1"/>
          </p:cNvSpPr>
          <p:nvPr/>
        </p:nvSpPr>
        <p:spPr bwMode="auto">
          <a:xfrm flipH="1">
            <a:off x="6055178" y="4164013"/>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7">
            <a:extLst>
              <a:ext uri="{FF2B5EF4-FFF2-40B4-BE49-F238E27FC236}">
                <a16:creationId xmlns:a16="http://schemas.microsoft.com/office/drawing/2014/main" id="{8CCC829C-DB3E-7A55-9003-FC985C7D486B}"/>
              </a:ext>
            </a:extLst>
          </p:cNvPr>
          <p:cNvSpPr>
            <a:spLocks noChangeAspect="1" noChangeShapeType="1"/>
          </p:cNvSpPr>
          <p:nvPr/>
        </p:nvSpPr>
        <p:spPr bwMode="auto">
          <a:xfrm flipV="1">
            <a:off x="7063241" y="52403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8">
            <a:extLst>
              <a:ext uri="{FF2B5EF4-FFF2-40B4-BE49-F238E27FC236}">
                <a16:creationId xmlns:a16="http://schemas.microsoft.com/office/drawing/2014/main" id="{65A4F451-0320-A14C-B551-D95562F37E22}"/>
              </a:ext>
            </a:extLst>
          </p:cNvPr>
          <p:cNvSpPr>
            <a:spLocks noChangeAspect="1" noChangeShapeType="1"/>
          </p:cNvSpPr>
          <p:nvPr/>
        </p:nvSpPr>
        <p:spPr bwMode="auto">
          <a:xfrm>
            <a:off x="7063241" y="5240338"/>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39">
            <a:extLst>
              <a:ext uri="{FF2B5EF4-FFF2-40B4-BE49-F238E27FC236}">
                <a16:creationId xmlns:a16="http://schemas.microsoft.com/office/drawing/2014/main" id="{11CECCF8-1161-9F33-7FFA-B28719EBC6E4}"/>
              </a:ext>
            </a:extLst>
          </p:cNvPr>
          <p:cNvSpPr>
            <a:spLocks noChangeAspect="1" noChangeShapeType="1"/>
          </p:cNvSpPr>
          <p:nvPr/>
        </p:nvSpPr>
        <p:spPr bwMode="auto">
          <a:xfrm>
            <a:off x="7466466" y="4635500"/>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Rectangle 40">
            <a:extLst>
              <a:ext uri="{FF2B5EF4-FFF2-40B4-BE49-F238E27FC236}">
                <a16:creationId xmlns:a16="http://schemas.microsoft.com/office/drawing/2014/main" id="{9883079E-72D9-5436-D6C5-8168AFB4B27F}"/>
              </a:ext>
            </a:extLst>
          </p:cNvPr>
          <p:cNvSpPr>
            <a:spLocks noChangeAspect="1" noChangeArrowheads="1"/>
          </p:cNvSpPr>
          <p:nvPr/>
        </p:nvSpPr>
        <p:spPr bwMode="auto">
          <a:xfrm>
            <a:off x="5045528" y="3697288"/>
            <a:ext cx="2735263" cy="2684462"/>
          </a:xfrm>
          <a:prstGeom prst="rect">
            <a:avLst/>
          </a:prstGeom>
          <a:noFill/>
          <a:ln w="19050">
            <a:solidFill>
              <a:srgbClr val="B2B2B2"/>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42" name="Group 41">
            <a:extLst>
              <a:ext uri="{FF2B5EF4-FFF2-40B4-BE49-F238E27FC236}">
                <a16:creationId xmlns:a16="http://schemas.microsoft.com/office/drawing/2014/main" id="{0CDC2387-5457-4AAB-BA75-60D58E90C86A}"/>
              </a:ext>
            </a:extLst>
          </p:cNvPr>
          <p:cNvGrpSpPr>
            <a:grpSpLocks/>
          </p:cNvGrpSpPr>
          <p:nvPr/>
        </p:nvGrpSpPr>
        <p:grpSpPr bwMode="auto">
          <a:xfrm>
            <a:off x="1372053" y="2179638"/>
            <a:ext cx="4883150" cy="3397250"/>
            <a:chOff x="158" y="1373"/>
            <a:chExt cx="3076" cy="2140"/>
          </a:xfrm>
        </p:grpSpPr>
        <p:sp>
          <p:nvSpPr>
            <p:cNvPr id="43" name="Oval 42">
              <a:extLst>
                <a:ext uri="{FF2B5EF4-FFF2-40B4-BE49-F238E27FC236}">
                  <a16:creationId xmlns:a16="http://schemas.microsoft.com/office/drawing/2014/main" id="{694D8A3A-5AB0-E133-D6AA-805BE8A26F66}"/>
                </a:ext>
              </a:extLst>
            </p:cNvPr>
            <p:cNvSpPr>
              <a:spLocks noChangeAspect="1" noChangeArrowheads="1"/>
            </p:cNvSpPr>
            <p:nvPr/>
          </p:nvSpPr>
          <p:spPr bwMode="auto">
            <a:xfrm>
              <a:off x="2472" y="2835"/>
              <a:ext cx="762" cy="678"/>
            </a:xfrm>
            <a:prstGeom prst="ellipse">
              <a:avLst/>
            </a:prstGeom>
            <a:noFill/>
            <a:ln w="33338">
              <a:solidFill>
                <a:schemeClr val="tx1"/>
              </a:solidFill>
              <a:prstDash val="sysDot"/>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Line 43">
              <a:extLst>
                <a:ext uri="{FF2B5EF4-FFF2-40B4-BE49-F238E27FC236}">
                  <a16:creationId xmlns:a16="http://schemas.microsoft.com/office/drawing/2014/main" id="{C25E2F74-2024-1211-3C29-5E8C639D69A5}"/>
                </a:ext>
              </a:extLst>
            </p:cNvPr>
            <p:cNvSpPr>
              <a:spLocks noChangeAspect="1" noChangeShapeType="1"/>
            </p:cNvSpPr>
            <p:nvPr/>
          </p:nvSpPr>
          <p:spPr bwMode="auto">
            <a:xfrm flipH="1">
              <a:off x="162" y="2756"/>
              <a:ext cx="1965" cy="6"/>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44">
              <a:extLst>
                <a:ext uri="{FF2B5EF4-FFF2-40B4-BE49-F238E27FC236}">
                  <a16:creationId xmlns:a16="http://schemas.microsoft.com/office/drawing/2014/main" id="{4F5CB17D-D7F2-D91F-2A59-90143BF5DDC5}"/>
                </a:ext>
              </a:extLst>
            </p:cNvPr>
            <p:cNvSpPr>
              <a:spLocks noChangeAspect="1" noChangeShapeType="1"/>
            </p:cNvSpPr>
            <p:nvPr/>
          </p:nvSpPr>
          <p:spPr bwMode="auto">
            <a:xfrm flipH="1">
              <a:off x="158" y="1663"/>
              <a:ext cx="1969" cy="1"/>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Rectangle 45">
              <a:extLst>
                <a:ext uri="{FF2B5EF4-FFF2-40B4-BE49-F238E27FC236}">
                  <a16:creationId xmlns:a16="http://schemas.microsoft.com/office/drawing/2014/main" id="{C5F5B4A1-A965-F610-2010-D737833DFA56}"/>
                </a:ext>
              </a:extLst>
            </p:cNvPr>
            <p:cNvSpPr>
              <a:spLocks noChangeAspect="1" noChangeArrowheads="1"/>
            </p:cNvSpPr>
            <p:nvPr/>
          </p:nvSpPr>
          <p:spPr bwMode="auto">
            <a:xfrm flipH="1" flipV="1">
              <a:off x="1849" y="1585"/>
              <a:ext cx="178" cy="1256"/>
            </a:xfrm>
            <a:prstGeom prst="rect">
              <a:avLst/>
            </a:prstGeom>
            <a:solidFill>
              <a:srgbClr val="808080"/>
            </a:solidFill>
            <a:ln w="0">
              <a:solidFill>
                <a:srgbClr val="808080"/>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DFE1D157-A737-E2B2-615E-805A0D8EE529}"/>
                </a:ext>
              </a:extLst>
            </p:cNvPr>
            <p:cNvSpPr>
              <a:spLocks noChangeAspect="1" noChangeArrowheads="1"/>
            </p:cNvSpPr>
            <p:nvPr/>
          </p:nvSpPr>
          <p:spPr bwMode="auto">
            <a:xfrm flipH="1" flipV="1">
              <a:off x="1849" y="1585"/>
              <a:ext cx="178" cy="126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FC4339DC-5263-BE5C-F99D-1005A73DEE9D}"/>
                </a:ext>
              </a:extLst>
            </p:cNvPr>
            <p:cNvSpPr>
              <a:spLocks noChangeAspect="1" noChangeArrowheads="1"/>
            </p:cNvSpPr>
            <p:nvPr/>
          </p:nvSpPr>
          <p:spPr bwMode="auto">
            <a:xfrm flipH="1" flipV="1">
              <a:off x="1584" y="1585"/>
              <a:ext cx="176" cy="1256"/>
            </a:xfrm>
            <a:prstGeom prst="rect">
              <a:avLst/>
            </a:prstGeom>
            <a:solidFill>
              <a:srgbClr val="808080"/>
            </a:solidFill>
            <a:ln w="0">
              <a:solidFill>
                <a:srgbClr val="808080"/>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25A74FFB-951F-0E7F-884C-EFBCEADFF9F1}"/>
                </a:ext>
              </a:extLst>
            </p:cNvPr>
            <p:cNvSpPr>
              <a:spLocks noChangeAspect="1" noChangeArrowheads="1"/>
            </p:cNvSpPr>
            <p:nvPr/>
          </p:nvSpPr>
          <p:spPr bwMode="auto">
            <a:xfrm flipH="1" flipV="1">
              <a:off x="1584" y="1585"/>
              <a:ext cx="176" cy="12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A7F164BB-12DD-8492-D3A7-7F1884CD5B3D}"/>
                </a:ext>
              </a:extLst>
            </p:cNvPr>
            <p:cNvSpPr>
              <a:spLocks noChangeAspect="1" noChangeArrowheads="1"/>
            </p:cNvSpPr>
            <p:nvPr/>
          </p:nvSpPr>
          <p:spPr bwMode="auto">
            <a:xfrm flipH="1" flipV="1">
              <a:off x="1318" y="1585"/>
              <a:ext cx="177" cy="973"/>
            </a:xfrm>
            <a:prstGeom prst="rect">
              <a:avLst/>
            </a:prstGeom>
            <a:solidFill>
              <a:srgbClr val="808080"/>
            </a:solidFill>
            <a:ln w="0">
              <a:solidFill>
                <a:srgbClr val="808080"/>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AAC93A80-8295-9FD1-475F-578AF6CD1F53}"/>
                </a:ext>
              </a:extLst>
            </p:cNvPr>
            <p:cNvSpPr>
              <a:spLocks noChangeAspect="1" noChangeArrowheads="1"/>
            </p:cNvSpPr>
            <p:nvPr/>
          </p:nvSpPr>
          <p:spPr bwMode="auto">
            <a:xfrm flipH="1" flipV="1">
              <a:off x="1318" y="1585"/>
              <a:ext cx="177" cy="9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9317BE9E-E2F8-F240-8861-5BD18F3AED9F}"/>
                </a:ext>
              </a:extLst>
            </p:cNvPr>
            <p:cNvSpPr>
              <a:spLocks noChangeAspect="1" noChangeArrowheads="1"/>
            </p:cNvSpPr>
            <p:nvPr/>
          </p:nvSpPr>
          <p:spPr bwMode="auto">
            <a:xfrm flipH="1" flipV="1">
              <a:off x="806" y="2417"/>
              <a:ext cx="176" cy="439"/>
            </a:xfrm>
            <a:prstGeom prst="rect">
              <a:avLst/>
            </a:prstGeom>
            <a:solidFill>
              <a:srgbClr val="808080"/>
            </a:solidFill>
            <a:ln w="0">
              <a:solidFill>
                <a:srgbClr val="808080"/>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3AA4DE1C-A912-86F2-B216-F992B7C5045C}"/>
                </a:ext>
              </a:extLst>
            </p:cNvPr>
            <p:cNvSpPr>
              <a:spLocks noChangeAspect="1" noChangeArrowheads="1"/>
            </p:cNvSpPr>
            <p:nvPr/>
          </p:nvSpPr>
          <p:spPr bwMode="auto">
            <a:xfrm flipH="1" flipV="1">
              <a:off x="806" y="2417"/>
              <a:ext cx="176"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5FA0FAC9-9B29-7CDA-BEB5-00D70A64F4D2}"/>
                </a:ext>
              </a:extLst>
            </p:cNvPr>
            <p:cNvSpPr>
              <a:spLocks noChangeAspect="1" noChangeArrowheads="1"/>
            </p:cNvSpPr>
            <p:nvPr/>
          </p:nvSpPr>
          <p:spPr bwMode="auto">
            <a:xfrm flipH="1" flipV="1">
              <a:off x="1051" y="2113"/>
              <a:ext cx="177" cy="728"/>
            </a:xfrm>
            <a:prstGeom prst="rect">
              <a:avLst/>
            </a:prstGeom>
            <a:solidFill>
              <a:srgbClr val="808080"/>
            </a:solidFill>
            <a:ln w="0">
              <a:solidFill>
                <a:srgbClr val="808080"/>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0185E6F0-5E21-D027-1293-E055D3E4EB0C}"/>
                </a:ext>
              </a:extLst>
            </p:cNvPr>
            <p:cNvSpPr>
              <a:spLocks noChangeAspect="1" noChangeArrowheads="1"/>
            </p:cNvSpPr>
            <p:nvPr/>
          </p:nvSpPr>
          <p:spPr bwMode="auto">
            <a:xfrm flipH="1" flipV="1">
              <a:off x="1051" y="2113"/>
              <a:ext cx="177" cy="72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3D34C202-3AE1-35AE-BB27-971C15067865}"/>
                </a:ext>
              </a:extLst>
            </p:cNvPr>
            <p:cNvSpPr>
              <a:spLocks noChangeAspect="1" noChangeArrowheads="1"/>
            </p:cNvSpPr>
            <p:nvPr/>
          </p:nvSpPr>
          <p:spPr bwMode="auto">
            <a:xfrm flipH="1" flipV="1">
              <a:off x="1051" y="1585"/>
              <a:ext cx="177" cy="445"/>
            </a:xfrm>
            <a:prstGeom prst="rect">
              <a:avLst/>
            </a:prstGeom>
            <a:solidFill>
              <a:srgbClr val="808080"/>
            </a:solidFill>
            <a:ln w="0">
              <a:solidFill>
                <a:srgbClr val="808080"/>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798297FF-553C-A065-1F0A-73C6584D087A}"/>
                </a:ext>
              </a:extLst>
            </p:cNvPr>
            <p:cNvSpPr>
              <a:spLocks noChangeAspect="1" noChangeArrowheads="1"/>
            </p:cNvSpPr>
            <p:nvPr/>
          </p:nvSpPr>
          <p:spPr bwMode="auto">
            <a:xfrm flipH="1" flipV="1">
              <a:off x="1051" y="1585"/>
              <a:ext cx="177" cy="44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742DBA78-D250-A286-4289-AF628ABADA71}"/>
                </a:ext>
              </a:extLst>
            </p:cNvPr>
            <p:cNvSpPr>
              <a:spLocks noChangeAspect="1" noChangeArrowheads="1"/>
            </p:cNvSpPr>
            <p:nvPr/>
          </p:nvSpPr>
          <p:spPr bwMode="auto">
            <a:xfrm flipH="1" flipV="1">
              <a:off x="790" y="1585"/>
              <a:ext cx="176" cy="706"/>
            </a:xfrm>
            <a:prstGeom prst="rect">
              <a:avLst/>
            </a:prstGeom>
            <a:solidFill>
              <a:srgbClr val="808080"/>
            </a:solidFill>
            <a:ln w="0">
              <a:solidFill>
                <a:srgbClr val="80808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2C688233-996A-6FB6-38DD-F52EE774FAB7}"/>
                </a:ext>
              </a:extLst>
            </p:cNvPr>
            <p:cNvSpPr>
              <a:spLocks noChangeAspect="1" noChangeArrowheads="1"/>
            </p:cNvSpPr>
            <p:nvPr/>
          </p:nvSpPr>
          <p:spPr bwMode="auto">
            <a:xfrm flipH="1" flipV="1">
              <a:off x="790" y="1585"/>
              <a:ext cx="176"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15C360EF-580B-9F02-AB2E-D93ADDCAC7E9}"/>
                </a:ext>
              </a:extLst>
            </p:cNvPr>
            <p:cNvSpPr>
              <a:spLocks noChangeAspect="1" noChangeArrowheads="1"/>
            </p:cNvSpPr>
            <p:nvPr/>
          </p:nvSpPr>
          <p:spPr bwMode="auto">
            <a:xfrm flipH="1" flipV="1">
              <a:off x="523" y="1852"/>
              <a:ext cx="179" cy="989"/>
            </a:xfrm>
            <a:prstGeom prst="rect">
              <a:avLst/>
            </a:prstGeom>
            <a:solidFill>
              <a:srgbClr val="808080"/>
            </a:solidFill>
            <a:ln w="0">
              <a:solidFill>
                <a:srgbClr val="808080"/>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6B863B82-AB89-8EDE-FB57-DEC7E268C2C5}"/>
                </a:ext>
              </a:extLst>
            </p:cNvPr>
            <p:cNvSpPr>
              <a:spLocks noChangeAspect="1" noChangeArrowheads="1"/>
            </p:cNvSpPr>
            <p:nvPr/>
          </p:nvSpPr>
          <p:spPr bwMode="auto">
            <a:xfrm flipH="1" flipV="1">
              <a:off x="523" y="1852"/>
              <a:ext cx="179" cy="9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A30D63A-D9D3-62D3-6F9D-5C2966710311}"/>
                </a:ext>
              </a:extLst>
            </p:cNvPr>
            <p:cNvSpPr>
              <a:spLocks noChangeAspect="1" noChangeArrowheads="1"/>
            </p:cNvSpPr>
            <p:nvPr/>
          </p:nvSpPr>
          <p:spPr bwMode="auto">
            <a:xfrm flipH="1" flipV="1">
              <a:off x="256" y="2417"/>
              <a:ext cx="178" cy="439"/>
            </a:xfrm>
            <a:prstGeom prst="rect">
              <a:avLst/>
            </a:prstGeom>
            <a:solidFill>
              <a:srgbClr val="808080"/>
            </a:solidFill>
            <a:ln w="0">
              <a:solidFill>
                <a:srgbClr val="808080"/>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8A5639A2-8009-14A4-CB9E-968EDD5DFB94}"/>
                </a:ext>
              </a:extLst>
            </p:cNvPr>
            <p:cNvSpPr>
              <a:spLocks noChangeAspect="1" noChangeArrowheads="1"/>
            </p:cNvSpPr>
            <p:nvPr/>
          </p:nvSpPr>
          <p:spPr bwMode="auto">
            <a:xfrm flipH="1" flipV="1">
              <a:off x="256" y="2417"/>
              <a:ext cx="178"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1DA0976-C9DD-1070-6E00-51C9F98C59F8}"/>
                </a:ext>
              </a:extLst>
            </p:cNvPr>
            <p:cNvSpPr>
              <a:spLocks noChangeAspect="1" noChangeArrowheads="1"/>
            </p:cNvSpPr>
            <p:nvPr/>
          </p:nvSpPr>
          <p:spPr bwMode="auto">
            <a:xfrm flipH="1" flipV="1">
              <a:off x="256" y="1585"/>
              <a:ext cx="178" cy="706"/>
            </a:xfrm>
            <a:prstGeom prst="rect">
              <a:avLst/>
            </a:prstGeom>
            <a:solidFill>
              <a:srgbClr val="808080"/>
            </a:solidFill>
            <a:ln w="0">
              <a:solidFill>
                <a:srgbClr val="80808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71571C4-8563-E78C-6AE7-F1CFF9906A8D}"/>
                </a:ext>
              </a:extLst>
            </p:cNvPr>
            <p:cNvSpPr>
              <a:spLocks noChangeAspect="1" noChangeArrowheads="1"/>
            </p:cNvSpPr>
            <p:nvPr/>
          </p:nvSpPr>
          <p:spPr bwMode="auto">
            <a:xfrm flipH="1" flipV="1">
              <a:off x="256" y="1585"/>
              <a:ext cx="178"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F3013E1-B0BB-FE40-E38A-ECF1E26D1E39}"/>
                </a:ext>
              </a:extLst>
            </p:cNvPr>
            <p:cNvSpPr>
              <a:spLocks noChangeAspect="1" noChangeArrowheads="1"/>
            </p:cNvSpPr>
            <p:nvPr/>
          </p:nvSpPr>
          <p:spPr bwMode="auto">
            <a:xfrm flipH="1" flipV="1">
              <a:off x="1856" y="2671"/>
              <a:ext cx="178" cy="16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E4D0F334-0824-357B-5AA9-731B911E99AE}"/>
                </a:ext>
              </a:extLst>
            </p:cNvPr>
            <p:cNvSpPr>
              <a:spLocks noChangeAspect="1" noChangeArrowheads="1"/>
            </p:cNvSpPr>
            <p:nvPr/>
          </p:nvSpPr>
          <p:spPr bwMode="auto">
            <a:xfrm flipH="1" flipV="1">
              <a:off x="1584" y="2669"/>
              <a:ext cx="176" cy="17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5774A6DA-1148-6FE2-4EC3-228E05EE20DA}"/>
                </a:ext>
              </a:extLst>
            </p:cNvPr>
            <p:cNvSpPr>
              <a:spLocks noChangeAspect="1" noChangeArrowheads="1"/>
            </p:cNvSpPr>
            <p:nvPr/>
          </p:nvSpPr>
          <p:spPr bwMode="auto">
            <a:xfrm flipH="1" flipV="1">
              <a:off x="806" y="2683"/>
              <a:ext cx="176" cy="15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E4876286-1114-2D13-5CD5-EEAE72D2B7A4}"/>
                </a:ext>
              </a:extLst>
            </p:cNvPr>
            <p:cNvSpPr>
              <a:spLocks noChangeAspect="1" noChangeArrowheads="1"/>
            </p:cNvSpPr>
            <p:nvPr/>
          </p:nvSpPr>
          <p:spPr bwMode="auto">
            <a:xfrm flipH="1" flipV="1">
              <a:off x="1051" y="2671"/>
              <a:ext cx="177"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0" name="Rectangle 69">
              <a:extLst>
                <a:ext uri="{FF2B5EF4-FFF2-40B4-BE49-F238E27FC236}">
                  <a16:creationId xmlns:a16="http://schemas.microsoft.com/office/drawing/2014/main" id="{0DA3487A-5C15-2ED6-A5EC-489EE623746F}"/>
                </a:ext>
              </a:extLst>
            </p:cNvPr>
            <p:cNvSpPr>
              <a:spLocks noChangeAspect="1" noChangeArrowheads="1"/>
            </p:cNvSpPr>
            <p:nvPr/>
          </p:nvSpPr>
          <p:spPr bwMode="auto">
            <a:xfrm flipH="1" flipV="1">
              <a:off x="523" y="2671"/>
              <a:ext cx="179"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4E96FFD2-111C-FB08-3D01-3AE43E120C77}"/>
                </a:ext>
              </a:extLst>
            </p:cNvPr>
            <p:cNvSpPr>
              <a:spLocks noChangeAspect="1" noChangeArrowheads="1"/>
            </p:cNvSpPr>
            <p:nvPr/>
          </p:nvSpPr>
          <p:spPr bwMode="auto">
            <a:xfrm flipH="1" flipV="1">
              <a:off x="256" y="2671"/>
              <a:ext cx="178"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2" name="Rectangle 71">
              <a:extLst>
                <a:ext uri="{FF2B5EF4-FFF2-40B4-BE49-F238E27FC236}">
                  <a16:creationId xmlns:a16="http://schemas.microsoft.com/office/drawing/2014/main" id="{6A707DE7-9495-C93C-C958-9B1E826B0E97}"/>
                </a:ext>
              </a:extLst>
            </p:cNvPr>
            <p:cNvSpPr>
              <a:spLocks noChangeAspect="1" noChangeArrowheads="1"/>
            </p:cNvSpPr>
            <p:nvPr/>
          </p:nvSpPr>
          <p:spPr bwMode="auto">
            <a:xfrm flipH="1" flipV="1">
              <a:off x="1849"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8093996F-286C-33D3-DF83-1E30ECE285E3}"/>
                </a:ext>
              </a:extLst>
            </p:cNvPr>
            <p:cNvSpPr>
              <a:spLocks noChangeAspect="1" noChangeArrowheads="1"/>
            </p:cNvSpPr>
            <p:nvPr/>
          </p:nvSpPr>
          <p:spPr bwMode="auto">
            <a:xfrm flipH="1" flipV="1">
              <a:off x="1584"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4" name="Rectangle 73">
              <a:extLst>
                <a:ext uri="{FF2B5EF4-FFF2-40B4-BE49-F238E27FC236}">
                  <a16:creationId xmlns:a16="http://schemas.microsoft.com/office/drawing/2014/main" id="{D22E361E-4162-C643-0BA5-4A4EE7BB6CC2}"/>
                </a:ext>
              </a:extLst>
            </p:cNvPr>
            <p:cNvSpPr>
              <a:spLocks noChangeAspect="1" noChangeArrowheads="1"/>
            </p:cNvSpPr>
            <p:nvPr/>
          </p:nvSpPr>
          <p:spPr bwMode="auto">
            <a:xfrm flipH="1" flipV="1">
              <a:off x="1318"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108C5B24-5794-2A7A-85B4-36DAB7F448E4}"/>
                </a:ext>
              </a:extLst>
            </p:cNvPr>
            <p:cNvSpPr>
              <a:spLocks noChangeAspect="1" noChangeArrowheads="1"/>
            </p:cNvSpPr>
            <p:nvPr/>
          </p:nvSpPr>
          <p:spPr bwMode="auto">
            <a:xfrm flipH="1" flipV="1">
              <a:off x="1051"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DBCB5CC0-FB5A-494E-20D2-BEE88618EDD5}"/>
                </a:ext>
              </a:extLst>
            </p:cNvPr>
            <p:cNvSpPr>
              <a:spLocks noChangeAspect="1" noChangeArrowheads="1"/>
            </p:cNvSpPr>
            <p:nvPr/>
          </p:nvSpPr>
          <p:spPr bwMode="auto">
            <a:xfrm flipH="1" flipV="1">
              <a:off x="790"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217F56E1-9889-6588-C38A-AC80AEDE43C2}"/>
                </a:ext>
              </a:extLst>
            </p:cNvPr>
            <p:cNvSpPr>
              <a:spLocks noChangeAspect="1" noChangeArrowheads="1"/>
            </p:cNvSpPr>
            <p:nvPr/>
          </p:nvSpPr>
          <p:spPr bwMode="auto">
            <a:xfrm flipH="1" flipV="1">
              <a:off x="256"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Rectangle 77">
              <a:extLst>
                <a:ext uri="{FF2B5EF4-FFF2-40B4-BE49-F238E27FC236}">
                  <a16:creationId xmlns:a16="http://schemas.microsoft.com/office/drawing/2014/main" id="{84988D32-1635-2B2B-F65B-7FD5655AA0E7}"/>
                </a:ext>
              </a:extLst>
            </p:cNvPr>
            <p:cNvSpPr>
              <a:spLocks noChangeAspect="1" noChangeArrowheads="1"/>
            </p:cNvSpPr>
            <p:nvPr/>
          </p:nvSpPr>
          <p:spPr bwMode="auto">
            <a:xfrm flipH="1" flipV="1">
              <a:off x="1318" y="2380"/>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79" name="Rectangle 78">
              <a:extLst>
                <a:ext uri="{FF2B5EF4-FFF2-40B4-BE49-F238E27FC236}">
                  <a16:creationId xmlns:a16="http://schemas.microsoft.com/office/drawing/2014/main" id="{DDAE30AE-7717-8A0E-256A-9CC437C1537A}"/>
                </a:ext>
              </a:extLst>
            </p:cNvPr>
            <p:cNvSpPr>
              <a:spLocks noChangeAspect="1" noChangeArrowheads="1"/>
            </p:cNvSpPr>
            <p:nvPr/>
          </p:nvSpPr>
          <p:spPr bwMode="auto">
            <a:xfrm flipH="1" flipV="1">
              <a:off x="1318" y="2380"/>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0" name="Rectangle 79">
              <a:extLst>
                <a:ext uri="{FF2B5EF4-FFF2-40B4-BE49-F238E27FC236}">
                  <a16:creationId xmlns:a16="http://schemas.microsoft.com/office/drawing/2014/main" id="{C74BF936-C02C-C917-2C55-4D0252BB201D}"/>
                </a:ext>
              </a:extLst>
            </p:cNvPr>
            <p:cNvSpPr>
              <a:spLocks noChangeAspect="1" noChangeArrowheads="1"/>
            </p:cNvSpPr>
            <p:nvPr/>
          </p:nvSpPr>
          <p:spPr bwMode="auto">
            <a:xfrm flipH="1" flipV="1">
              <a:off x="806" y="2375"/>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1" name="Rectangle 80">
              <a:extLst>
                <a:ext uri="{FF2B5EF4-FFF2-40B4-BE49-F238E27FC236}">
                  <a16:creationId xmlns:a16="http://schemas.microsoft.com/office/drawing/2014/main" id="{0DC605BE-CA74-44CB-CE9E-5B6A5E46414B}"/>
                </a:ext>
              </a:extLst>
            </p:cNvPr>
            <p:cNvSpPr>
              <a:spLocks noChangeAspect="1" noChangeArrowheads="1"/>
            </p:cNvSpPr>
            <p:nvPr/>
          </p:nvSpPr>
          <p:spPr bwMode="auto">
            <a:xfrm flipH="1" flipV="1">
              <a:off x="806" y="237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2" name="Rectangle 81">
              <a:extLst>
                <a:ext uri="{FF2B5EF4-FFF2-40B4-BE49-F238E27FC236}">
                  <a16:creationId xmlns:a16="http://schemas.microsoft.com/office/drawing/2014/main" id="{B5C96BED-CFC5-A99D-B0D3-B5FF6A17DEC7}"/>
                </a:ext>
              </a:extLst>
            </p:cNvPr>
            <p:cNvSpPr>
              <a:spLocks noChangeAspect="1" noChangeArrowheads="1"/>
            </p:cNvSpPr>
            <p:nvPr/>
          </p:nvSpPr>
          <p:spPr bwMode="auto">
            <a:xfrm flipH="1" flipV="1">
              <a:off x="256" y="2375"/>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83" name="Rectangle 82">
              <a:extLst>
                <a:ext uri="{FF2B5EF4-FFF2-40B4-BE49-F238E27FC236}">
                  <a16:creationId xmlns:a16="http://schemas.microsoft.com/office/drawing/2014/main" id="{25C353B0-BD20-83F7-DA26-D4E7F642175B}"/>
                </a:ext>
              </a:extLst>
            </p:cNvPr>
            <p:cNvSpPr>
              <a:spLocks noChangeAspect="1" noChangeArrowheads="1"/>
            </p:cNvSpPr>
            <p:nvPr/>
          </p:nvSpPr>
          <p:spPr bwMode="auto">
            <a:xfrm flipH="1" flipV="1">
              <a:off x="256" y="237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4" name="Rectangle 83">
              <a:extLst>
                <a:ext uri="{FF2B5EF4-FFF2-40B4-BE49-F238E27FC236}">
                  <a16:creationId xmlns:a16="http://schemas.microsoft.com/office/drawing/2014/main" id="{403F8CD5-56E0-4D6B-007D-CF7DFCEBC6F9}"/>
                </a:ext>
              </a:extLst>
            </p:cNvPr>
            <p:cNvSpPr>
              <a:spLocks noChangeAspect="1" noChangeArrowheads="1"/>
            </p:cNvSpPr>
            <p:nvPr/>
          </p:nvSpPr>
          <p:spPr bwMode="auto">
            <a:xfrm flipH="1" flipV="1">
              <a:off x="1584"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5" name="Rectangle 84">
              <a:extLst>
                <a:ext uri="{FF2B5EF4-FFF2-40B4-BE49-F238E27FC236}">
                  <a16:creationId xmlns:a16="http://schemas.microsoft.com/office/drawing/2014/main" id="{9D4E291C-228A-9A88-D5EA-A2A045356247}"/>
                </a:ext>
              </a:extLst>
            </p:cNvPr>
            <p:cNvSpPr>
              <a:spLocks noChangeAspect="1" noChangeArrowheads="1"/>
            </p:cNvSpPr>
            <p:nvPr/>
          </p:nvSpPr>
          <p:spPr bwMode="auto">
            <a:xfrm flipH="1" flipV="1">
              <a:off x="1584"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6" name="Rectangle 85">
              <a:extLst>
                <a:ext uri="{FF2B5EF4-FFF2-40B4-BE49-F238E27FC236}">
                  <a16:creationId xmlns:a16="http://schemas.microsoft.com/office/drawing/2014/main" id="{11EEAF7E-811D-0AFA-206D-6649E8A7AAB4}"/>
                </a:ext>
              </a:extLst>
            </p:cNvPr>
            <p:cNvSpPr>
              <a:spLocks noChangeAspect="1" noChangeArrowheads="1"/>
            </p:cNvSpPr>
            <p:nvPr/>
          </p:nvSpPr>
          <p:spPr bwMode="auto">
            <a:xfrm flipH="1" flipV="1">
              <a:off x="1051" y="2113"/>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87" name="Rectangle 86">
              <a:extLst>
                <a:ext uri="{FF2B5EF4-FFF2-40B4-BE49-F238E27FC236}">
                  <a16:creationId xmlns:a16="http://schemas.microsoft.com/office/drawing/2014/main" id="{36B4D56C-CBCB-06FD-94EE-541AE189FC68}"/>
                </a:ext>
              </a:extLst>
            </p:cNvPr>
            <p:cNvSpPr>
              <a:spLocks noChangeAspect="1" noChangeArrowheads="1"/>
            </p:cNvSpPr>
            <p:nvPr/>
          </p:nvSpPr>
          <p:spPr bwMode="auto">
            <a:xfrm flipH="1" flipV="1">
              <a:off x="1051" y="2113"/>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8" name="Rectangle 87">
              <a:extLst>
                <a:ext uri="{FF2B5EF4-FFF2-40B4-BE49-F238E27FC236}">
                  <a16:creationId xmlns:a16="http://schemas.microsoft.com/office/drawing/2014/main" id="{FB8D7120-C80F-8260-7868-C01B521FE2BB}"/>
                </a:ext>
              </a:extLst>
            </p:cNvPr>
            <p:cNvSpPr>
              <a:spLocks noChangeAspect="1" noChangeArrowheads="1"/>
            </p:cNvSpPr>
            <p:nvPr/>
          </p:nvSpPr>
          <p:spPr bwMode="auto">
            <a:xfrm flipH="1" flipV="1">
              <a:off x="790"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9" name="Rectangle 88">
              <a:extLst>
                <a:ext uri="{FF2B5EF4-FFF2-40B4-BE49-F238E27FC236}">
                  <a16:creationId xmlns:a16="http://schemas.microsoft.com/office/drawing/2014/main" id="{A4E2B70B-704F-914E-69FD-71B7C92F614E}"/>
                </a:ext>
              </a:extLst>
            </p:cNvPr>
            <p:cNvSpPr>
              <a:spLocks noChangeAspect="1" noChangeArrowheads="1"/>
            </p:cNvSpPr>
            <p:nvPr/>
          </p:nvSpPr>
          <p:spPr bwMode="auto">
            <a:xfrm flipH="1" flipV="1">
              <a:off x="790"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0" name="Rectangle 89">
              <a:extLst>
                <a:ext uri="{FF2B5EF4-FFF2-40B4-BE49-F238E27FC236}">
                  <a16:creationId xmlns:a16="http://schemas.microsoft.com/office/drawing/2014/main" id="{985A58A8-D028-E3A9-5B80-1516F4E87645}"/>
                </a:ext>
              </a:extLst>
            </p:cNvPr>
            <p:cNvSpPr>
              <a:spLocks noChangeAspect="1" noChangeArrowheads="1"/>
            </p:cNvSpPr>
            <p:nvPr/>
          </p:nvSpPr>
          <p:spPr bwMode="auto">
            <a:xfrm flipH="1" flipV="1">
              <a:off x="256" y="2113"/>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1" name="Rectangle 90">
              <a:extLst>
                <a:ext uri="{FF2B5EF4-FFF2-40B4-BE49-F238E27FC236}">
                  <a16:creationId xmlns:a16="http://schemas.microsoft.com/office/drawing/2014/main" id="{2A240AD3-C50A-2783-9F73-5B57340FB7C3}"/>
                </a:ext>
              </a:extLst>
            </p:cNvPr>
            <p:cNvSpPr>
              <a:spLocks noChangeAspect="1" noChangeArrowheads="1"/>
            </p:cNvSpPr>
            <p:nvPr/>
          </p:nvSpPr>
          <p:spPr bwMode="auto">
            <a:xfrm flipH="1" flipV="1">
              <a:off x="256" y="2113"/>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2" name="Rectangle 91">
              <a:extLst>
                <a:ext uri="{FF2B5EF4-FFF2-40B4-BE49-F238E27FC236}">
                  <a16:creationId xmlns:a16="http://schemas.microsoft.com/office/drawing/2014/main" id="{6FECA5C7-2DF2-44E4-7C4C-D548B8ED1395}"/>
                </a:ext>
              </a:extLst>
            </p:cNvPr>
            <p:cNvSpPr>
              <a:spLocks noChangeAspect="1" noChangeArrowheads="1"/>
            </p:cNvSpPr>
            <p:nvPr/>
          </p:nvSpPr>
          <p:spPr bwMode="auto">
            <a:xfrm flipH="1" flipV="1">
              <a:off x="1849" y="1852"/>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3" name="Rectangle 92">
              <a:extLst>
                <a:ext uri="{FF2B5EF4-FFF2-40B4-BE49-F238E27FC236}">
                  <a16:creationId xmlns:a16="http://schemas.microsoft.com/office/drawing/2014/main" id="{CA22D4F1-9B50-FB87-DD98-605302CB95A2}"/>
                </a:ext>
              </a:extLst>
            </p:cNvPr>
            <p:cNvSpPr>
              <a:spLocks noChangeAspect="1" noChangeArrowheads="1"/>
            </p:cNvSpPr>
            <p:nvPr/>
          </p:nvSpPr>
          <p:spPr bwMode="auto">
            <a:xfrm flipH="1" flipV="1">
              <a:off x="1849" y="1852"/>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4" name="Rectangle 93">
              <a:extLst>
                <a:ext uri="{FF2B5EF4-FFF2-40B4-BE49-F238E27FC236}">
                  <a16:creationId xmlns:a16="http://schemas.microsoft.com/office/drawing/2014/main" id="{2B424D1F-80A6-9EB1-8CC1-7E3062673ADE}"/>
                </a:ext>
              </a:extLst>
            </p:cNvPr>
            <p:cNvSpPr>
              <a:spLocks noChangeAspect="1" noChangeArrowheads="1"/>
            </p:cNvSpPr>
            <p:nvPr/>
          </p:nvSpPr>
          <p:spPr bwMode="auto">
            <a:xfrm flipH="1" flipV="1">
              <a:off x="1051" y="1852"/>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95" name="Rectangle 94">
              <a:extLst>
                <a:ext uri="{FF2B5EF4-FFF2-40B4-BE49-F238E27FC236}">
                  <a16:creationId xmlns:a16="http://schemas.microsoft.com/office/drawing/2014/main" id="{89151B19-0FC0-5E8B-DBD7-25BEE1FD27A8}"/>
                </a:ext>
              </a:extLst>
            </p:cNvPr>
            <p:cNvSpPr>
              <a:spLocks noChangeAspect="1" noChangeArrowheads="1"/>
            </p:cNvSpPr>
            <p:nvPr/>
          </p:nvSpPr>
          <p:spPr bwMode="auto">
            <a:xfrm flipH="1" flipV="1">
              <a:off x="1051" y="1852"/>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6" name="Rectangle 95">
              <a:extLst>
                <a:ext uri="{FF2B5EF4-FFF2-40B4-BE49-F238E27FC236}">
                  <a16:creationId xmlns:a16="http://schemas.microsoft.com/office/drawing/2014/main" id="{EEEFEA9B-E464-81C5-6995-EA5A16CCA6D1}"/>
                </a:ext>
              </a:extLst>
            </p:cNvPr>
            <p:cNvSpPr>
              <a:spLocks noChangeAspect="1" noChangeArrowheads="1"/>
            </p:cNvSpPr>
            <p:nvPr/>
          </p:nvSpPr>
          <p:spPr bwMode="auto">
            <a:xfrm flipH="1" flipV="1">
              <a:off x="523" y="1852"/>
              <a:ext cx="179" cy="178"/>
            </a:xfrm>
            <a:prstGeom prst="rect">
              <a:avLst/>
            </a:prstGeom>
            <a:solidFill>
              <a:srgbClr val="DFDFDF"/>
            </a:solidFill>
            <a:ln w="0">
              <a:solidFill>
                <a:srgbClr val="DFDFDF"/>
              </a:solidFill>
              <a:miter lim="800000"/>
              <a:headEnd/>
              <a:tailEnd/>
            </a:ln>
          </p:spPr>
          <p:txBody>
            <a:bodyPr/>
            <a:lstStyle/>
            <a:p>
              <a:endParaRPr lang="en-US"/>
            </a:p>
          </p:txBody>
        </p:sp>
        <p:sp>
          <p:nvSpPr>
            <p:cNvPr id="97" name="Rectangle 96">
              <a:extLst>
                <a:ext uri="{FF2B5EF4-FFF2-40B4-BE49-F238E27FC236}">
                  <a16:creationId xmlns:a16="http://schemas.microsoft.com/office/drawing/2014/main" id="{213261BE-06DF-0E43-F772-C3511CD5A2F8}"/>
                </a:ext>
              </a:extLst>
            </p:cNvPr>
            <p:cNvSpPr>
              <a:spLocks noChangeAspect="1" noChangeArrowheads="1"/>
            </p:cNvSpPr>
            <p:nvPr/>
          </p:nvSpPr>
          <p:spPr bwMode="auto">
            <a:xfrm flipH="1" flipV="1">
              <a:off x="523" y="1852"/>
              <a:ext cx="179"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Rectangle 97">
              <a:extLst>
                <a:ext uri="{FF2B5EF4-FFF2-40B4-BE49-F238E27FC236}">
                  <a16:creationId xmlns:a16="http://schemas.microsoft.com/office/drawing/2014/main" id="{234C42AC-847C-3F0D-A64F-062247A60066}"/>
                </a:ext>
              </a:extLst>
            </p:cNvPr>
            <p:cNvSpPr>
              <a:spLocks noChangeAspect="1" noChangeArrowheads="1"/>
            </p:cNvSpPr>
            <p:nvPr/>
          </p:nvSpPr>
          <p:spPr bwMode="auto">
            <a:xfrm flipH="1" flipV="1">
              <a:off x="966" y="2160"/>
              <a:ext cx="85" cy="90"/>
            </a:xfrm>
            <a:prstGeom prst="rect">
              <a:avLst/>
            </a:prstGeom>
            <a:solidFill>
              <a:srgbClr val="DFDFDF"/>
            </a:solidFill>
            <a:ln w="0">
              <a:solidFill>
                <a:srgbClr val="DFDFDF"/>
              </a:solidFill>
              <a:miter lim="800000"/>
              <a:headEnd/>
              <a:tailEnd/>
            </a:ln>
          </p:spPr>
          <p:txBody>
            <a:bodyPr/>
            <a:lstStyle/>
            <a:p>
              <a:endParaRPr lang="en-US"/>
            </a:p>
          </p:txBody>
        </p:sp>
        <p:sp>
          <p:nvSpPr>
            <p:cNvPr id="99" name="Rectangle 98">
              <a:extLst>
                <a:ext uri="{FF2B5EF4-FFF2-40B4-BE49-F238E27FC236}">
                  <a16:creationId xmlns:a16="http://schemas.microsoft.com/office/drawing/2014/main" id="{700C4578-DF6F-F461-193C-282593DB7F2B}"/>
                </a:ext>
              </a:extLst>
            </p:cNvPr>
            <p:cNvSpPr>
              <a:spLocks noChangeAspect="1" noChangeArrowheads="1"/>
            </p:cNvSpPr>
            <p:nvPr/>
          </p:nvSpPr>
          <p:spPr bwMode="auto">
            <a:xfrm flipH="1" flipV="1">
              <a:off x="966" y="2160"/>
              <a:ext cx="85"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0" name="Rectangle 99">
              <a:extLst>
                <a:ext uri="{FF2B5EF4-FFF2-40B4-BE49-F238E27FC236}">
                  <a16:creationId xmlns:a16="http://schemas.microsoft.com/office/drawing/2014/main" id="{6F94588A-9466-4BC7-E645-5649D03ED132}"/>
                </a:ext>
              </a:extLst>
            </p:cNvPr>
            <p:cNvSpPr>
              <a:spLocks noChangeAspect="1" noChangeArrowheads="1"/>
            </p:cNvSpPr>
            <p:nvPr/>
          </p:nvSpPr>
          <p:spPr bwMode="auto">
            <a:xfrm flipH="1" flipV="1">
              <a:off x="434" y="2417"/>
              <a:ext cx="353" cy="91"/>
            </a:xfrm>
            <a:prstGeom prst="rect">
              <a:avLst/>
            </a:prstGeom>
            <a:solidFill>
              <a:srgbClr val="DFDFDF"/>
            </a:solidFill>
            <a:ln w="0">
              <a:solidFill>
                <a:srgbClr val="DFDFDF"/>
              </a:solidFill>
              <a:miter lim="800000"/>
              <a:headEnd/>
              <a:tailEnd/>
            </a:ln>
          </p:spPr>
          <p:txBody>
            <a:bodyPr/>
            <a:lstStyle/>
            <a:p>
              <a:endParaRPr lang="en-US"/>
            </a:p>
          </p:txBody>
        </p:sp>
        <p:sp>
          <p:nvSpPr>
            <p:cNvPr id="101" name="Rectangle 100">
              <a:extLst>
                <a:ext uri="{FF2B5EF4-FFF2-40B4-BE49-F238E27FC236}">
                  <a16:creationId xmlns:a16="http://schemas.microsoft.com/office/drawing/2014/main" id="{C9388611-8981-4C0A-2F32-6E5CC28DFEB3}"/>
                </a:ext>
              </a:extLst>
            </p:cNvPr>
            <p:cNvSpPr>
              <a:spLocks noChangeAspect="1" noChangeArrowheads="1"/>
            </p:cNvSpPr>
            <p:nvPr/>
          </p:nvSpPr>
          <p:spPr bwMode="auto">
            <a:xfrm flipH="1" flipV="1">
              <a:off x="1495" y="2427"/>
              <a:ext cx="759" cy="83"/>
            </a:xfrm>
            <a:prstGeom prst="rect">
              <a:avLst/>
            </a:prstGeom>
            <a:solidFill>
              <a:srgbClr val="DFDFDF"/>
            </a:solidFill>
            <a:ln w="0">
              <a:solidFill>
                <a:srgbClr val="DFDFDF"/>
              </a:solidFill>
              <a:miter lim="800000"/>
              <a:headEnd/>
              <a:tailEnd/>
            </a:ln>
          </p:spPr>
          <p:txBody>
            <a:bodyPr/>
            <a:lstStyle/>
            <a:p>
              <a:endParaRPr lang="en-US"/>
            </a:p>
          </p:txBody>
        </p:sp>
        <p:sp>
          <p:nvSpPr>
            <p:cNvPr id="102" name="Rectangle 101">
              <a:extLst>
                <a:ext uri="{FF2B5EF4-FFF2-40B4-BE49-F238E27FC236}">
                  <a16:creationId xmlns:a16="http://schemas.microsoft.com/office/drawing/2014/main" id="{DEC8ACB2-B6ED-B6ED-1930-05F38CA1CA0D}"/>
                </a:ext>
              </a:extLst>
            </p:cNvPr>
            <p:cNvSpPr>
              <a:spLocks noChangeAspect="1" noChangeArrowheads="1"/>
            </p:cNvSpPr>
            <p:nvPr/>
          </p:nvSpPr>
          <p:spPr bwMode="auto">
            <a:xfrm flipH="1" flipV="1">
              <a:off x="1495" y="2427"/>
              <a:ext cx="759"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 name="Rectangle 102">
              <a:extLst>
                <a:ext uri="{FF2B5EF4-FFF2-40B4-BE49-F238E27FC236}">
                  <a16:creationId xmlns:a16="http://schemas.microsoft.com/office/drawing/2014/main" id="{C8612A88-3F77-AF62-4542-8917588B981B}"/>
                </a:ext>
              </a:extLst>
            </p:cNvPr>
            <p:cNvSpPr>
              <a:spLocks noChangeAspect="1" noChangeArrowheads="1"/>
            </p:cNvSpPr>
            <p:nvPr/>
          </p:nvSpPr>
          <p:spPr bwMode="auto">
            <a:xfrm flipH="1" flipV="1">
              <a:off x="1760" y="2160"/>
              <a:ext cx="537" cy="89"/>
            </a:xfrm>
            <a:prstGeom prst="rect">
              <a:avLst/>
            </a:prstGeom>
            <a:solidFill>
              <a:srgbClr val="DFDFDF"/>
            </a:solidFill>
            <a:ln w="0">
              <a:solidFill>
                <a:srgbClr val="DFDFDF"/>
              </a:solidFill>
              <a:miter lim="800000"/>
              <a:headEnd/>
              <a:tailEnd/>
            </a:ln>
          </p:spPr>
          <p:txBody>
            <a:bodyPr/>
            <a:lstStyle/>
            <a:p>
              <a:endParaRPr lang="en-US"/>
            </a:p>
          </p:txBody>
        </p:sp>
        <p:sp>
          <p:nvSpPr>
            <p:cNvPr id="104" name="Rectangle 103">
              <a:extLst>
                <a:ext uri="{FF2B5EF4-FFF2-40B4-BE49-F238E27FC236}">
                  <a16:creationId xmlns:a16="http://schemas.microsoft.com/office/drawing/2014/main" id="{AF0863F0-42CA-AA25-2FAD-F94BDDA55021}"/>
                </a:ext>
              </a:extLst>
            </p:cNvPr>
            <p:cNvSpPr>
              <a:spLocks noChangeAspect="1" noChangeArrowheads="1"/>
            </p:cNvSpPr>
            <p:nvPr/>
          </p:nvSpPr>
          <p:spPr bwMode="auto">
            <a:xfrm flipH="1" flipV="1">
              <a:off x="1760" y="2160"/>
              <a:ext cx="537"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5" name="Rectangle 104">
              <a:extLst>
                <a:ext uri="{FF2B5EF4-FFF2-40B4-BE49-F238E27FC236}">
                  <a16:creationId xmlns:a16="http://schemas.microsoft.com/office/drawing/2014/main" id="{CFA18E96-B41A-23B7-988C-2D6054531C94}"/>
                </a:ext>
              </a:extLst>
            </p:cNvPr>
            <p:cNvSpPr>
              <a:spLocks noChangeAspect="1" noChangeArrowheads="1"/>
            </p:cNvSpPr>
            <p:nvPr/>
          </p:nvSpPr>
          <p:spPr bwMode="auto">
            <a:xfrm flipH="1" flipV="1">
              <a:off x="1228"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6" name="Rectangle 105">
              <a:extLst>
                <a:ext uri="{FF2B5EF4-FFF2-40B4-BE49-F238E27FC236}">
                  <a16:creationId xmlns:a16="http://schemas.microsoft.com/office/drawing/2014/main" id="{ABA76500-32B7-5FE8-A39F-D889DD0E3C39}"/>
                </a:ext>
              </a:extLst>
            </p:cNvPr>
            <p:cNvSpPr>
              <a:spLocks noChangeAspect="1" noChangeArrowheads="1"/>
            </p:cNvSpPr>
            <p:nvPr/>
          </p:nvSpPr>
          <p:spPr bwMode="auto">
            <a:xfrm flipH="1" flipV="1">
              <a:off x="1228"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7" name="Rectangle 106">
              <a:extLst>
                <a:ext uri="{FF2B5EF4-FFF2-40B4-BE49-F238E27FC236}">
                  <a16:creationId xmlns:a16="http://schemas.microsoft.com/office/drawing/2014/main" id="{79E33849-1F79-CA4F-405A-43FC923F7B47}"/>
                </a:ext>
              </a:extLst>
            </p:cNvPr>
            <p:cNvSpPr>
              <a:spLocks noChangeAspect="1" noChangeArrowheads="1"/>
            </p:cNvSpPr>
            <p:nvPr/>
          </p:nvSpPr>
          <p:spPr bwMode="auto">
            <a:xfrm flipH="1" flipV="1">
              <a:off x="434"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8" name="Rectangle 107">
              <a:extLst>
                <a:ext uri="{FF2B5EF4-FFF2-40B4-BE49-F238E27FC236}">
                  <a16:creationId xmlns:a16="http://schemas.microsoft.com/office/drawing/2014/main" id="{902E19DF-9BA3-8628-1192-E94EEAD6A26E}"/>
                </a:ext>
              </a:extLst>
            </p:cNvPr>
            <p:cNvSpPr>
              <a:spLocks noChangeAspect="1" noChangeArrowheads="1"/>
            </p:cNvSpPr>
            <p:nvPr/>
          </p:nvSpPr>
          <p:spPr bwMode="auto">
            <a:xfrm flipH="1" flipV="1">
              <a:off x="434"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9" name="Rectangle 108">
              <a:extLst>
                <a:ext uri="{FF2B5EF4-FFF2-40B4-BE49-F238E27FC236}">
                  <a16:creationId xmlns:a16="http://schemas.microsoft.com/office/drawing/2014/main" id="{6945029C-E1A9-13E2-06BD-F349F7741FA8}"/>
                </a:ext>
              </a:extLst>
            </p:cNvPr>
            <p:cNvSpPr>
              <a:spLocks noChangeAspect="1" noChangeArrowheads="1"/>
            </p:cNvSpPr>
            <p:nvPr/>
          </p:nvSpPr>
          <p:spPr bwMode="auto">
            <a:xfrm flipH="1" flipV="1">
              <a:off x="702" y="1894"/>
              <a:ext cx="349" cy="89"/>
            </a:xfrm>
            <a:prstGeom prst="rect">
              <a:avLst/>
            </a:prstGeom>
            <a:solidFill>
              <a:srgbClr val="DFDFDF"/>
            </a:solidFill>
            <a:ln w="0">
              <a:solidFill>
                <a:srgbClr val="DFDFDF"/>
              </a:solidFill>
              <a:miter lim="800000"/>
              <a:headEnd/>
              <a:tailEnd/>
            </a:ln>
          </p:spPr>
          <p:txBody>
            <a:bodyPr/>
            <a:lstStyle/>
            <a:p>
              <a:endParaRPr lang="en-US"/>
            </a:p>
          </p:txBody>
        </p:sp>
        <p:sp>
          <p:nvSpPr>
            <p:cNvPr id="110" name="Rectangle 109">
              <a:extLst>
                <a:ext uri="{FF2B5EF4-FFF2-40B4-BE49-F238E27FC236}">
                  <a16:creationId xmlns:a16="http://schemas.microsoft.com/office/drawing/2014/main" id="{BF798710-49DC-81D6-F951-839836B62C46}"/>
                </a:ext>
              </a:extLst>
            </p:cNvPr>
            <p:cNvSpPr>
              <a:spLocks noChangeAspect="1" noChangeArrowheads="1"/>
            </p:cNvSpPr>
            <p:nvPr/>
          </p:nvSpPr>
          <p:spPr bwMode="auto">
            <a:xfrm flipH="1" flipV="1">
              <a:off x="702" y="1894"/>
              <a:ext cx="34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1" name="Rectangle 110">
              <a:extLst>
                <a:ext uri="{FF2B5EF4-FFF2-40B4-BE49-F238E27FC236}">
                  <a16:creationId xmlns:a16="http://schemas.microsoft.com/office/drawing/2014/main" id="{861053B0-7610-B407-40DB-56B510C5B896}"/>
                </a:ext>
              </a:extLst>
            </p:cNvPr>
            <p:cNvSpPr>
              <a:spLocks noChangeAspect="1" noChangeArrowheads="1"/>
            </p:cNvSpPr>
            <p:nvPr/>
          </p:nvSpPr>
          <p:spPr bwMode="auto">
            <a:xfrm flipH="1" flipV="1">
              <a:off x="1228" y="1894"/>
              <a:ext cx="621" cy="89"/>
            </a:xfrm>
            <a:prstGeom prst="rect">
              <a:avLst/>
            </a:prstGeom>
            <a:solidFill>
              <a:srgbClr val="DFDFDF"/>
            </a:solidFill>
            <a:ln w="0">
              <a:solidFill>
                <a:srgbClr val="DFDFDF"/>
              </a:solidFill>
              <a:miter lim="800000"/>
              <a:headEnd/>
              <a:tailEnd/>
            </a:ln>
          </p:spPr>
          <p:txBody>
            <a:bodyPr/>
            <a:lstStyle/>
            <a:p>
              <a:endParaRPr lang="en-US"/>
            </a:p>
          </p:txBody>
        </p:sp>
        <p:sp>
          <p:nvSpPr>
            <p:cNvPr id="112" name="Rectangle 111">
              <a:extLst>
                <a:ext uri="{FF2B5EF4-FFF2-40B4-BE49-F238E27FC236}">
                  <a16:creationId xmlns:a16="http://schemas.microsoft.com/office/drawing/2014/main" id="{748AEFCA-45F8-AE49-A09D-7BCD6393B4DD}"/>
                </a:ext>
              </a:extLst>
            </p:cNvPr>
            <p:cNvSpPr>
              <a:spLocks noChangeAspect="1" noChangeArrowheads="1"/>
            </p:cNvSpPr>
            <p:nvPr/>
          </p:nvSpPr>
          <p:spPr bwMode="auto">
            <a:xfrm flipH="1" flipV="1">
              <a:off x="1228" y="1894"/>
              <a:ext cx="621"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3" name="Rectangle 112">
              <a:extLst>
                <a:ext uri="{FF2B5EF4-FFF2-40B4-BE49-F238E27FC236}">
                  <a16:creationId xmlns:a16="http://schemas.microsoft.com/office/drawing/2014/main" id="{0F3BC4D3-68D4-03E8-188D-D7E864A47510}"/>
                </a:ext>
              </a:extLst>
            </p:cNvPr>
            <p:cNvSpPr>
              <a:spLocks noChangeAspect="1" noChangeArrowheads="1"/>
            </p:cNvSpPr>
            <p:nvPr/>
          </p:nvSpPr>
          <p:spPr bwMode="auto">
            <a:xfrm flipH="1" flipV="1">
              <a:off x="852" y="2417"/>
              <a:ext cx="89" cy="89"/>
            </a:xfrm>
            <a:prstGeom prst="rect">
              <a:avLst/>
            </a:prstGeom>
            <a:solidFill>
              <a:srgbClr val="000000"/>
            </a:solidFill>
            <a:ln w="0">
              <a:solidFill>
                <a:srgbClr val="000000"/>
              </a:solidFill>
              <a:miter lim="800000"/>
              <a:headEnd/>
              <a:tailEnd/>
            </a:ln>
          </p:spPr>
          <p:txBody>
            <a:bodyPr/>
            <a:lstStyle/>
            <a:p>
              <a:endParaRPr lang="en-US"/>
            </a:p>
          </p:txBody>
        </p:sp>
        <p:sp>
          <p:nvSpPr>
            <p:cNvPr id="114" name="Rectangle 113">
              <a:extLst>
                <a:ext uri="{FF2B5EF4-FFF2-40B4-BE49-F238E27FC236}">
                  <a16:creationId xmlns:a16="http://schemas.microsoft.com/office/drawing/2014/main" id="{61993F88-70F6-5E8E-FA65-34EE298475E7}"/>
                </a:ext>
              </a:extLst>
            </p:cNvPr>
            <p:cNvSpPr>
              <a:spLocks noChangeAspect="1" noChangeArrowheads="1"/>
            </p:cNvSpPr>
            <p:nvPr/>
          </p:nvSpPr>
          <p:spPr bwMode="auto">
            <a:xfrm flipH="1" flipV="1">
              <a:off x="852" y="2417"/>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5" name="Rectangle 114">
              <a:extLst>
                <a:ext uri="{FF2B5EF4-FFF2-40B4-BE49-F238E27FC236}">
                  <a16:creationId xmlns:a16="http://schemas.microsoft.com/office/drawing/2014/main" id="{2929F21A-B14A-810B-8C1D-6CE115F8B4CD}"/>
                </a:ext>
              </a:extLst>
            </p:cNvPr>
            <p:cNvSpPr>
              <a:spLocks noChangeAspect="1" noChangeArrowheads="1"/>
            </p:cNvSpPr>
            <p:nvPr/>
          </p:nvSpPr>
          <p:spPr bwMode="auto">
            <a:xfrm flipH="1" flipV="1">
              <a:off x="303" y="2417"/>
              <a:ext cx="90" cy="89"/>
            </a:xfrm>
            <a:prstGeom prst="rect">
              <a:avLst/>
            </a:prstGeom>
            <a:solidFill>
              <a:srgbClr val="000000"/>
            </a:solidFill>
            <a:ln w="0">
              <a:solidFill>
                <a:srgbClr val="000000"/>
              </a:solidFill>
              <a:miter lim="800000"/>
              <a:headEnd/>
              <a:tailEnd/>
            </a:ln>
          </p:spPr>
          <p:txBody>
            <a:bodyPr/>
            <a:lstStyle/>
            <a:p>
              <a:endParaRPr lang="en-US"/>
            </a:p>
          </p:txBody>
        </p:sp>
        <p:sp>
          <p:nvSpPr>
            <p:cNvPr id="116" name="Rectangle 115">
              <a:extLst>
                <a:ext uri="{FF2B5EF4-FFF2-40B4-BE49-F238E27FC236}">
                  <a16:creationId xmlns:a16="http://schemas.microsoft.com/office/drawing/2014/main" id="{CA949A44-35F4-5988-6CBD-0B07F5CC2CC9}"/>
                </a:ext>
              </a:extLst>
            </p:cNvPr>
            <p:cNvSpPr>
              <a:spLocks noChangeAspect="1" noChangeArrowheads="1"/>
            </p:cNvSpPr>
            <p:nvPr/>
          </p:nvSpPr>
          <p:spPr bwMode="auto">
            <a:xfrm flipH="1" flipV="1">
              <a:off x="303" y="2417"/>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7" name="Rectangle 116">
              <a:extLst>
                <a:ext uri="{FF2B5EF4-FFF2-40B4-BE49-F238E27FC236}">
                  <a16:creationId xmlns:a16="http://schemas.microsoft.com/office/drawing/2014/main" id="{53C08750-8AD7-CA73-329B-D32A64F311A8}"/>
                </a:ext>
              </a:extLst>
            </p:cNvPr>
            <p:cNvSpPr>
              <a:spLocks noChangeAspect="1" noChangeArrowheads="1"/>
            </p:cNvSpPr>
            <p:nvPr/>
          </p:nvSpPr>
          <p:spPr bwMode="auto">
            <a:xfrm flipH="1" flipV="1">
              <a:off x="1365" y="2427"/>
              <a:ext cx="87" cy="90"/>
            </a:xfrm>
            <a:prstGeom prst="rect">
              <a:avLst/>
            </a:prstGeom>
            <a:solidFill>
              <a:srgbClr val="000000"/>
            </a:solidFill>
            <a:ln w="0">
              <a:solidFill>
                <a:srgbClr val="000000"/>
              </a:solidFill>
              <a:miter lim="800000"/>
              <a:headEnd/>
              <a:tailEnd/>
            </a:ln>
          </p:spPr>
          <p:txBody>
            <a:bodyPr/>
            <a:lstStyle/>
            <a:p>
              <a:endParaRPr lang="en-US"/>
            </a:p>
          </p:txBody>
        </p:sp>
        <p:sp>
          <p:nvSpPr>
            <p:cNvPr id="118" name="Rectangle 117">
              <a:extLst>
                <a:ext uri="{FF2B5EF4-FFF2-40B4-BE49-F238E27FC236}">
                  <a16:creationId xmlns:a16="http://schemas.microsoft.com/office/drawing/2014/main" id="{A4ADE769-9F50-E8BD-1D19-915F18A4A9B3}"/>
                </a:ext>
              </a:extLst>
            </p:cNvPr>
            <p:cNvSpPr>
              <a:spLocks noChangeAspect="1" noChangeArrowheads="1"/>
            </p:cNvSpPr>
            <p:nvPr/>
          </p:nvSpPr>
          <p:spPr bwMode="auto">
            <a:xfrm flipH="1" flipV="1">
              <a:off x="1365" y="2427"/>
              <a:ext cx="87"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9" name="Rectangle 118">
              <a:extLst>
                <a:ext uri="{FF2B5EF4-FFF2-40B4-BE49-F238E27FC236}">
                  <a16:creationId xmlns:a16="http://schemas.microsoft.com/office/drawing/2014/main" id="{A9D7A587-6453-1956-B857-307EAC0F895F}"/>
                </a:ext>
              </a:extLst>
            </p:cNvPr>
            <p:cNvSpPr>
              <a:spLocks noChangeAspect="1" noChangeArrowheads="1"/>
            </p:cNvSpPr>
            <p:nvPr/>
          </p:nvSpPr>
          <p:spPr bwMode="auto">
            <a:xfrm flipH="1" flipV="1">
              <a:off x="1626"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0" name="Rectangle 119">
              <a:extLst>
                <a:ext uri="{FF2B5EF4-FFF2-40B4-BE49-F238E27FC236}">
                  <a16:creationId xmlns:a16="http://schemas.microsoft.com/office/drawing/2014/main" id="{BCA53737-F687-196A-935C-57E7AA1F6C9F}"/>
                </a:ext>
              </a:extLst>
            </p:cNvPr>
            <p:cNvSpPr>
              <a:spLocks noChangeAspect="1" noChangeArrowheads="1"/>
            </p:cNvSpPr>
            <p:nvPr/>
          </p:nvSpPr>
          <p:spPr bwMode="auto">
            <a:xfrm flipH="1" flipV="1">
              <a:off x="1626"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1" name="Rectangle 120">
              <a:extLst>
                <a:ext uri="{FF2B5EF4-FFF2-40B4-BE49-F238E27FC236}">
                  <a16:creationId xmlns:a16="http://schemas.microsoft.com/office/drawing/2014/main" id="{952781F2-AAA8-7059-E717-E77F79D94F8C}"/>
                </a:ext>
              </a:extLst>
            </p:cNvPr>
            <p:cNvSpPr>
              <a:spLocks noChangeAspect="1" noChangeArrowheads="1"/>
            </p:cNvSpPr>
            <p:nvPr/>
          </p:nvSpPr>
          <p:spPr bwMode="auto">
            <a:xfrm flipH="1" flipV="1">
              <a:off x="1098" y="2160"/>
              <a:ext cx="89" cy="90"/>
            </a:xfrm>
            <a:prstGeom prst="rect">
              <a:avLst/>
            </a:prstGeom>
            <a:solidFill>
              <a:srgbClr val="000000"/>
            </a:solidFill>
            <a:ln w="0">
              <a:solidFill>
                <a:srgbClr val="000000"/>
              </a:solidFill>
              <a:miter lim="800000"/>
              <a:headEnd/>
              <a:tailEnd/>
            </a:ln>
          </p:spPr>
          <p:txBody>
            <a:bodyPr/>
            <a:lstStyle/>
            <a:p>
              <a:endParaRPr lang="en-US"/>
            </a:p>
          </p:txBody>
        </p:sp>
        <p:sp>
          <p:nvSpPr>
            <p:cNvPr id="122" name="Rectangle 121">
              <a:extLst>
                <a:ext uri="{FF2B5EF4-FFF2-40B4-BE49-F238E27FC236}">
                  <a16:creationId xmlns:a16="http://schemas.microsoft.com/office/drawing/2014/main" id="{5A15BE0E-1AD3-9AC0-B68E-83CF92FA4FF5}"/>
                </a:ext>
              </a:extLst>
            </p:cNvPr>
            <p:cNvSpPr>
              <a:spLocks noChangeAspect="1" noChangeArrowheads="1"/>
            </p:cNvSpPr>
            <p:nvPr/>
          </p:nvSpPr>
          <p:spPr bwMode="auto">
            <a:xfrm flipH="1" flipV="1">
              <a:off x="1098" y="2160"/>
              <a:ext cx="89"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3" name="Rectangle 122">
              <a:extLst>
                <a:ext uri="{FF2B5EF4-FFF2-40B4-BE49-F238E27FC236}">
                  <a16:creationId xmlns:a16="http://schemas.microsoft.com/office/drawing/2014/main" id="{A455A46F-5058-37B5-4120-D27BC31C4D8E}"/>
                </a:ext>
              </a:extLst>
            </p:cNvPr>
            <p:cNvSpPr>
              <a:spLocks noChangeAspect="1" noChangeArrowheads="1"/>
            </p:cNvSpPr>
            <p:nvPr/>
          </p:nvSpPr>
          <p:spPr bwMode="auto">
            <a:xfrm flipH="1" flipV="1">
              <a:off x="832"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4" name="Rectangle 123">
              <a:extLst>
                <a:ext uri="{FF2B5EF4-FFF2-40B4-BE49-F238E27FC236}">
                  <a16:creationId xmlns:a16="http://schemas.microsoft.com/office/drawing/2014/main" id="{020D28B0-8C66-137C-374B-E1962A27745F}"/>
                </a:ext>
              </a:extLst>
            </p:cNvPr>
            <p:cNvSpPr>
              <a:spLocks noChangeAspect="1" noChangeArrowheads="1"/>
            </p:cNvSpPr>
            <p:nvPr/>
          </p:nvSpPr>
          <p:spPr bwMode="auto">
            <a:xfrm flipH="1" flipV="1">
              <a:off x="832"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5" name="Rectangle 124">
              <a:extLst>
                <a:ext uri="{FF2B5EF4-FFF2-40B4-BE49-F238E27FC236}">
                  <a16:creationId xmlns:a16="http://schemas.microsoft.com/office/drawing/2014/main" id="{65C02900-A460-292A-56A7-4A2F7307C4A8}"/>
                </a:ext>
              </a:extLst>
            </p:cNvPr>
            <p:cNvSpPr>
              <a:spLocks noChangeAspect="1" noChangeArrowheads="1"/>
            </p:cNvSpPr>
            <p:nvPr/>
          </p:nvSpPr>
          <p:spPr bwMode="auto">
            <a:xfrm flipH="1" flipV="1">
              <a:off x="303" y="2160"/>
              <a:ext cx="90" cy="90"/>
            </a:xfrm>
            <a:prstGeom prst="rect">
              <a:avLst/>
            </a:prstGeom>
            <a:solidFill>
              <a:srgbClr val="000000"/>
            </a:solidFill>
            <a:ln w="0">
              <a:solidFill>
                <a:srgbClr val="000000"/>
              </a:solidFill>
              <a:miter lim="800000"/>
              <a:headEnd/>
              <a:tailEnd/>
            </a:ln>
          </p:spPr>
          <p:txBody>
            <a:bodyPr/>
            <a:lstStyle/>
            <a:p>
              <a:endParaRPr lang="en-US"/>
            </a:p>
          </p:txBody>
        </p:sp>
        <p:sp>
          <p:nvSpPr>
            <p:cNvPr id="126" name="Rectangle 125">
              <a:extLst>
                <a:ext uri="{FF2B5EF4-FFF2-40B4-BE49-F238E27FC236}">
                  <a16:creationId xmlns:a16="http://schemas.microsoft.com/office/drawing/2014/main" id="{C30F9DED-E1B5-9435-8F55-BBE0D8D0539E}"/>
                </a:ext>
              </a:extLst>
            </p:cNvPr>
            <p:cNvSpPr>
              <a:spLocks noChangeAspect="1" noChangeArrowheads="1"/>
            </p:cNvSpPr>
            <p:nvPr/>
          </p:nvSpPr>
          <p:spPr bwMode="auto">
            <a:xfrm flipH="1" flipV="1">
              <a:off x="303" y="2160"/>
              <a:ext cx="90"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7" name="Rectangle 126">
              <a:extLst>
                <a:ext uri="{FF2B5EF4-FFF2-40B4-BE49-F238E27FC236}">
                  <a16:creationId xmlns:a16="http://schemas.microsoft.com/office/drawing/2014/main" id="{78F89179-177B-14C6-254F-9C3A4186F84C}"/>
                </a:ext>
              </a:extLst>
            </p:cNvPr>
            <p:cNvSpPr>
              <a:spLocks noChangeAspect="1" noChangeArrowheads="1"/>
            </p:cNvSpPr>
            <p:nvPr/>
          </p:nvSpPr>
          <p:spPr bwMode="auto">
            <a:xfrm flipH="1" flipV="1">
              <a:off x="1893" y="1894"/>
              <a:ext cx="88" cy="89"/>
            </a:xfrm>
            <a:prstGeom prst="rect">
              <a:avLst/>
            </a:prstGeom>
            <a:solidFill>
              <a:srgbClr val="000000"/>
            </a:solidFill>
            <a:ln w="0">
              <a:solidFill>
                <a:srgbClr val="000000"/>
              </a:solidFill>
              <a:miter lim="800000"/>
              <a:headEnd/>
              <a:tailEnd/>
            </a:ln>
          </p:spPr>
          <p:txBody>
            <a:bodyPr/>
            <a:lstStyle/>
            <a:p>
              <a:endParaRPr lang="en-US"/>
            </a:p>
          </p:txBody>
        </p:sp>
        <p:sp>
          <p:nvSpPr>
            <p:cNvPr id="128" name="Rectangle 127">
              <a:extLst>
                <a:ext uri="{FF2B5EF4-FFF2-40B4-BE49-F238E27FC236}">
                  <a16:creationId xmlns:a16="http://schemas.microsoft.com/office/drawing/2014/main" id="{3ABDF685-0311-7928-F9D5-0C7A2BA2710A}"/>
                </a:ext>
              </a:extLst>
            </p:cNvPr>
            <p:cNvSpPr>
              <a:spLocks noChangeAspect="1" noChangeArrowheads="1"/>
            </p:cNvSpPr>
            <p:nvPr/>
          </p:nvSpPr>
          <p:spPr bwMode="auto">
            <a:xfrm flipH="1" flipV="1">
              <a:off x="1893" y="1894"/>
              <a:ext cx="88"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9" name="Rectangle 128">
              <a:extLst>
                <a:ext uri="{FF2B5EF4-FFF2-40B4-BE49-F238E27FC236}">
                  <a16:creationId xmlns:a16="http://schemas.microsoft.com/office/drawing/2014/main" id="{AD6B893F-2C66-2952-18A2-8D194936EA62}"/>
                </a:ext>
              </a:extLst>
            </p:cNvPr>
            <p:cNvSpPr>
              <a:spLocks noChangeAspect="1" noChangeArrowheads="1"/>
            </p:cNvSpPr>
            <p:nvPr/>
          </p:nvSpPr>
          <p:spPr bwMode="auto">
            <a:xfrm flipH="1" flipV="1">
              <a:off x="1098" y="189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30" name="Rectangle 129">
              <a:extLst>
                <a:ext uri="{FF2B5EF4-FFF2-40B4-BE49-F238E27FC236}">
                  <a16:creationId xmlns:a16="http://schemas.microsoft.com/office/drawing/2014/main" id="{07F2DCBE-1ECF-E9F9-428C-4A07070ABCD4}"/>
                </a:ext>
              </a:extLst>
            </p:cNvPr>
            <p:cNvSpPr>
              <a:spLocks noChangeAspect="1" noChangeArrowheads="1"/>
            </p:cNvSpPr>
            <p:nvPr/>
          </p:nvSpPr>
          <p:spPr bwMode="auto">
            <a:xfrm flipH="1" flipV="1">
              <a:off x="1098" y="189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1" name="Rectangle 130">
              <a:extLst>
                <a:ext uri="{FF2B5EF4-FFF2-40B4-BE49-F238E27FC236}">
                  <a16:creationId xmlns:a16="http://schemas.microsoft.com/office/drawing/2014/main" id="{2820B0E5-F933-5226-CA51-F780159A6186}"/>
                </a:ext>
              </a:extLst>
            </p:cNvPr>
            <p:cNvSpPr>
              <a:spLocks noChangeAspect="1" noChangeArrowheads="1"/>
            </p:cNvSpPr>
            <p:nvPr/>
          </p:nvSpPr>
          <p:spPr bwMode="auto">
            <a:xfrm flipH="1" flipV="1">
              <a:off x="569" y="1894"/>
              <a:ext cx="85" cy="89"/>
            </a:xfrm>
            <a:prstGeom prst="rect">
              <a:avLst/>
            </a:prstGeom>
            <a:solidFill>
              <a:srgbClr val="000000"/>
            </a:solidFill>
            <a:ln w="0">
              <a:solidFill>
                <a:srgbClr val="000000"/>
              </a:solidFill>
              <a:miter lim="800000"/>
              <a:headEnd/>
              <a:tailEnd/>
            </a:ln>
          </p:spPr>
          <p:txBody>
            <a:bodyPr/>
            <a:lstStyle/>
            <a:p>
              <a:endParaRPr lang="en-US"/>
            </a:p>
          </p:txBody>
        </p:sp>
        <p:sp>
          <p:nvSpPr>
            <p:cNvPr id="132" name="Rectangle 131">
              <a:extLst>
                <a:ext uri="{FF2B5EF4-FFF2-40B4-BE49-F238E27FC236}">
                  <a16:creationId xmlns:a16="http://schemas.microsoft.com/office/drawing/2014/main" id="{5AAE9210-459F-91EE-FB30-A9D7CC9FE56A}"/>
                </a:ext>
              </a:extLst>
            </p:cNvPr>
            <p:cNvSpPr>
              <a:spLocks noChangeAspect="1" noChangeArrowheads="1"/>
            </p:cNvSpPr>
            <p:nvPr/>
          </p:nvSpPr>
          <p:spPr bwMode="auto">
            <a:xfrm flipH="1" flipV="1">
              <a:off x="569" y="1894"/>
              <a:ext cx="85"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3" name="Rectangle 132">
              <a:extLst>
                <a:ext uri="{FF2B5EF4-FFF2-40B4-BE49-F238E27FC236}">
                  <a16:creationId xmlns:a16="http://schemas.microsoft.com/office/drawing/2014/main" id="{DDCAFFD9-3FF2-CB67-A7BB-21CBC2CE764C}"/>
                </a:ext>
              </a:extLst>
            </p:cNvPr>
            <p:cNvSpPr>
              <a:spLocks noChangeAspect="1" noChangeArrowheads="1"/>
            </p:cNvSpPr>
            <p:nvPr/>
          </p:nvSpPr>
          <p:spPr bwMode="auto">
            <a:xfrm flipH="1" flipV="1">
              <a:off x="434" y="2417"/>
              <a:ext cx="373"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4" name="Text Box 133">
              <a:extLst>
                <a:ext uri="{FF2B5EF4-FFF2-40B4-BE49-F238E27FC236}">
                  <a16:creationId xmlns:a16="http://schemas.microsoft.com/office/drawing/2014/main" id="{9C072800-DA30-58D2-8E17-650F758E4F4B}"/>
                </a:ext>
              </a:extLst>
            </p:cNvPr>
            <p:cNvSpPr txBox="1">
              <a:spLocks noChangeAspect="1" noChangeArrowheads="1"/>
            </p:cNvSpPr>
            <p:nvPr/>
          </p:nvSpPr>
          <p:spPr bwMode="auto">
            <a:xfrm>
              <a:off x="26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5" name="Text Box 134">
              <a:extLst>
                <a:ext uri="{FF2B5EF4-FFF2-40B4-BE49-F238E27FC236}">
                  <a16:creationId xmlns:a16="http://schemas.microsoft.com/office/drawing/2014/main" id="{88EB74EA-BB87-9FB2-F5E2-9A5ED048EF11}"/>
                </a:ext>
              </a:extLst>
            </p:cNvPr>
            <p:cNvSpPr txBox="1">
              <a:spLocks noChangeAspect="1" noChangeArrowheads="1"/>
            </p:cNvSpPr>
            <p:nvPr/>
          </p:nvSpPr>
          <p:spPr bwMode="auto">
            <a:xfrm>
              <a:off x="81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6" name="Text Box 135">
              <a:extLst>
                <a:ext uri="{FF2B5EF4-FFF2-40B4-BE49-F238E27FC236}">
                  <a16:creationId xmlns:a16="http://schemas.microsoft.com/office/drawing/2014/main" id="{FA1E3823-85B4-F6FB-3EFD-FADB44DFE889}"/>
                </a:ext>
              </a:extLst>
            </p:cNvPr>
            <p:cNvSpPr txBox="1">
              <a:spLocks noChangeAspect="1" noChangeArrowheads="1"/>
            </p:cNvSpPr>
            <p:nvPr/>
          </p:nvSpPr>
          <p:spPr bwMode="auto">
            <a:xfrm>
              <a:off x="264"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7" name="Text Box 136">
              <a:extLst>
                <a:ext uri="{FF2B5EF4-FFF2-40B4-BE49-F238E27FC236}">
                  <a16:creationId xmlns:a16="http://schemas.microsoft.com/office/drawing/2014/main" id="{9EA47F57-6A41-54FD-AA36-ABDBDB02DA89}"/>
                </a:ext>
              </a:extLst>
            </p:cNvPr>
            <p:cNvSpPr txBox="1">
              <a:spLocks noChangeAspect="1" noChangeArrowheads="1"/>
            </p:cNvSpPr>
            <p:nvPr/>
          </p:nvSpPr>
          <p:spPr bwMode="auto">
            <a:xfrm>
              <a:off x="77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8" name="Text Box 137">
              <a:extLst>
                <a:ext uri="{FF2B5EF4-FFF2-40B4-BE49-F238E27FC236}">
                  <a16:creationId xmlns:a16="http://schemas.microsoft.com/office/drawing/2014/main" id="{B8DAF138-9D20-15DE-201D-C9C6903C0E75}"/>
                </a:ext>
              </a:extLst>
            </p:cNvPr>
            <p:cNvSpPr txBox="1">
              <a:spLocks noChangeAspect="1" noChangeArrowheads="1"/>
            </p:cNvSpPr>
            <p:nvPr/>
          </p:nvSpPr>
          <p:spPr bwMode="auto">
            <a:xfrm>
              <a:off x="1068"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9" name="Text Box 138">
              <a:extLst>
                <a:ext uri="{FF2B5EF4-FFF2-40B4-BE49-F238E27FC236}">
                  <a16:creationId xmlns:a16="http://schemas.microsoft.com/office/drawing/2014/main" id="{778D6B2F-521D-BDE5-A612-74BF2899A76B}"/>
                </a:ext>
              </a:extLst>
            </p:cNvPr>
            <p:cNvSpPr txBox="1">
              <a:spLocks noChangeAspect="1" noChangeArrowheads="1"/>
            </p:cNvSpPr>
            <p:nvPr/>
          </p:nvSpPr>
          <p:spPr bwMode="auto">
            <a:xfrm>
              <a:off x="157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0" name="Text Box 139">
              <a:extLst>
                <a:ext uri="{FF2B5EF4-FFF2-40B4-BE49-F238E27FC236}">
                  <a16:creationId xmlns:a16="http://schemas.microsoft.com/office/drawing/2014/main" id="{70194944-7BB4-A9CE-E8BC-B8D9C0A03C3A}"/>
                </a:ext>
              </a:extLst>
            </p:cNvPr>
            <p:cNvSpPr txBox="1">
              <a:spLocks noChangeAspect="1" noChangeArrowheads="1"/>
            </p:cNvSpPr>
            <p:nvPr/>
          </p:nvSpPr>
          <p:spPr bwMode="auto">
            <a:xfrm>
              <a:off x="1576"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1" name="Text Box 140">
              <a:extLst>
                <a:ext uri="{FF2B5EF4-FFF2-40B4-BE49-F238E27FC236}">
                  <a16:creationId xmlns:a16="http://schemas.microsoft.com/office/drawing/2014/main" id="{B6F98DE5-AD59-4E1F-3C63-3036F787DDCC}"/>
                </a:ext>
              </a:extLst>
            </p:cNvPr>
            <p:cNvSpPr txBox="1">
              <a:spLocks noChangeAspect="1" noChangeArrowheads="1"/>
            </p:cNvSpPr>
            <p:nvPr/>
          </p:nvSpPr>
          <p:spPr bwMode="auto">
            <a:xfrm>
              <a:off x="517"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2" name="Text Box 141">
              <a:extLst>
                <a:ext uri="{FF2B5EF4-FFF2-40B4-BE49-F238E27FC236}">
                  <a16:creationId xmlns:a16="http://schemas.microsoft.com/office/drawing/2014/main" id="{3A0DA20B-0CCB-4A55-3A42-A7AB7D0FBB18}"/>
                </a:ext>
              </a:extLst>
            </p:cNvPr>
            <p:cNvSpPr txBox="1">
              <a:spLocks noChangeAspect="1" noChangeArrowheads="1"/>
            </p:cNvSpPr>
            <p:nvPr/>
          </p:nvSpPr>
          <p:spPr bwMode="auto">
            <a:xfrm>
              <a:off x="102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3" name="Text Box 142">
              <a:extLst>
                <a:ext uri="{FF2B5EF4-FFF2-40B4-BE49-F238E27FC236}">
                  <a16:creationId xmlns:a16="http://schemas.microsoft.com/office/drawing/2014/main" id="{C486DD65-2BFB-0C56-5BF7-072594471725}"/>
                </a:ext>
              </a:extLst>
            </p:cNvPr>
            <p:cNvSpPr txBox="1">
              <a:spLocks noChangeAspect="1" noChangeArrowheads="1"/>
            </p:cNvSpPr>
            <p:nvPr/>
          </p:nvSpPr>
          <p:spPr bwMode="auto">
            <a:xfrm>
              <a:off x="1859"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4" name="Text Box 143">
              <a:extLst>
                <a:ext uri="{FF2B5EF4-FFF2-40B4-BE49-F238E27FC236}">
                  <a16:creationId xmlns:a16="http://schemas.microsoft.com/office/drawing/2014/main" id="{6967F915-BB05-01A4-5BC0-FD13CEBF3D79}"/>
                </a:ext>
              </a:extLst>
            </p:cNvPr>
            <p:cNvSpPr txBox="1">
              <a:spLocks noChangeAspect="1" noChangeArrowheads="1"/>
            </p:cNvSpPr>
            <p:nvPr/>
          </p:nvSpPr>
          <p:spPr bwMode="auto">
            <a:xfrm>
              <a:off x="1859"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ea typeface="宋体" panose="02010600030101010101" pitchFamily="2" charset="-122"/>
                </a:rPr>
                <a:t>C</a:t>
              </a:r>
            </a:p>
          </p:txBody>
        </p:sp>
        <p:sp>
          <p:nvSpPr>
            <p:cNvPr id="145" name="Text Box 144">
              <a:extLst>
                <a:ext uri="{FF2B5EF4-FFF2-40B4-BE49-F238E27FC236}">
                  <a16:creationId xmlns:a16="http://schemas.microsoft.com/office/drawing/2014/main" id="{AAAA4B47-901D-9B37-05D0-93A5FEA0C1A2}"/>
                </a:ext>
              </a:extLst>
            </p:cNvPr>
            <p:cNvSpPr txBox="1">
              <a:spLocks noChangeAspect="1" noChangeArrowheads="1"/>
            </p:cNvSpPr>
            <p:nvPr/>
          </p:nvSpPr>
          <p:spPr bwMode="auto">
            <a:xfrm>
              <a:off x="132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46" name="Line 145">
              <a:extLst>
                <a:ext uri="{FF2B5EF4-FFF2-40B4-BE49-F238E27FC236}">
                  <a16:creationId xmlns:a16="http://schemas.microsoft.com/office/drawing/2014/main" id="{2543499D-FD49-2FE8-D66A-CECD0F3A4B5A}"/>
                </a:ext>
              </a:extLst>
            </p:cNvPr>
            <p:cNvSpPr>
              <a:spLocks noChangeShapeType="1"/>
            </p:cNvSpPr>
            <p:nvPr/>
          </p:nvSpPr>
          <p:spPr bwMode="auto">
            <a:xfrm>
              <a:off x="2221" y="1571"/>
              <a:ext cx="887" cy="1346"/>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147" name="Line 146">
              <a:extLst>
                <a:ext uri="{FF2B5EF4-FFF2-40B4-BE49-F238E27FC236}">
                  <a16:creationId xmlns:a16="http://schemas.microsoft.com/office/drawing/2014/main" id="{50C52B2E-5CC9-5416-F541-CCF5FCD34EDC}"/>
                </a:ext>
              </a:extLst>
            </p:cNvPr>
            <p:cNvSpPr>
              <a:spLocks noChangeShapeType="1"/>
            </p:cNvSpPr>
            <p:nvPr/>
          </p:nvSpPr>
          <p:spPr bwMode="auto">
            <a:xfrm>
              <a:off x="2116" y="3171"/>
              <a:ext cx="632" cy="342"/>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grpSp>
        <p:nvGrpSpPr>
          <p:cNvPr id="149" name="Group 212">
            <a:extLst>
              <a:ext uri="{FF2B5EF4-FFF2-40B4-BE49-F238E27FC236}">
                <a16:creationId xmlns:a16="http://schemas.microsoft.com/office/drawing/2014/main" id="{F30D7B0F-BB64-A7C7-5759-DA80B0EE230B}"/>
              </a:ext>
            </a:extLst>
          </p:cNvPr>
          <p:cNvGrpSpPr>
            <a:grpSpLocks/>
          </p:cNvGrpSpPr>
          <p:nvPr/>
        </p:nvGrpSpPr>
        <p:grpSpPr bwMode="auto">
          <a:xfrm>
            <a:off x="5748331" y="1525587"/>
            <a:ext cx="5311774" cy="4092575"/>
            <a:chOff x="2256" y="544"/>
            <a:chExt cx="3346" cy="2578"/>
          </a:xfrm>
        </p:grpSpPr>
        <p:sp>
          <p:nvSpPr>
            <p:cNvPr id="150" name="Rectangle 150">
              <a:extLst>
                <a:ext uri="{FF2B5EF4-FFF2-40B4-BE49-F238E27FC236}">
                  <a16:creationId xmlns:a16="http://schemas.microsoft.com/office/drawing/2014/main" id="{2D19AC44-515D-4A92-8F34-2DA3D2B6F55D}"/>
                </a:ext>
              </a:extLst>
            </p:cNvPr>
            <p:cNvSpPr>
              <a:spLocks noChangeAspect="1" noChangeArrowheads="1"/>
            </p:cNvSpPr>
            <p:nvPr/>
          </p:nvSpPr>
          <p:spPr bwMode="auto">
            <a:xfrm flipH="1" flipV="1">
              <a:off x="4269" y="1421"/>
              <a:ext cx="178" cy="805"/>
            </a:xfrm>
            <a:prstGeom prst="rect">
              <a:avLst/>
            </a:prstGeom>
            <a:solidFill>
              <a:srgbClr val="808080"/>
            </a:solidFill>
            <a:ln w="0">
              <a:solidFill>
                <a:srgbClr val="808080"/>
              </a:solidFill>
              <a:miter lim="800000"/>
              <a:headEnd/>
              <a:tailEnd/>
            </a:ln>
          </p:spPr>
          <p:txBody>
            <a:bodyPr/>
            <a:lstStyle/>
            <a:p>
              <a:endParaRPr lang="en-US"/>
            </a:p>
          </p:txBody>
        </p:sp>
        <p:sp>
          <p:nvSpPr>
            <p:cNvPr id="151" name="Rectangle 151">
              <a:extLst>
                <a:ext uri="{FF2B5EF4-FFF2-40B4-BE49-F238E27FC236}">
                  <a16:creationId xmlns:a16="http://schemas.microsoft.com/office/drawing/2014/main" id="{A8869AC7-6427-4CBE-7DB2-B7F7F6890B29}"/>
                </a:ext>
              </a:extLst>
            </p:cNvPr>
            <p:cNvSpPr>
              <a:spLocks noChangeAspect="1" noChangeArrowheads="1"/>
            </p:cNvSpPr>
            <p:nvPr/>
          </p:nvSpPr>
          <p:spPr bwMode="auto">
            <a:xfrm flipH="1" flipV="1">
              <a:off x="4692" y="898"/>
              <a:ext cx="456" cy="100"/>
            </a:xfrm>
            <a:prstGeom prst="rect">
              <a:avLst/>
            </a:prstGeom>
            <a:solidFill>
              <a:srgbClr val="DFDFDF"/>
            </a:solidFill>
            <a:ln w="0">
              <a:solidFill>
                <a:srgbClr val="DFDFDF"/>
              </a:solidFill>
              <a:miter lim="800000"/>
              <a:headEnd/>
              <a:tailEnd/>
            </a:ln>
          </p:spPr>
          <p:txBody>
            <a:bodyPr/>
            <a:lstStyle/>
            <a:p>
              <a:endParaRPr lang="en-US"/>
            </a:p>
          </p:txBody>
        </p:sp>
        <p:sp>
          <p:nvSpPr>
            <p:cNvPr id="152" name="Rectangle 152">
              <a:extLst>
                <a:ext uri="{FF2B5EF4-FFF2-40B4-BE49-F238E27FC236}">
                  <a16:creationId xmlns:a16="http://schemas.microsoft.com/office/drawing/2014/main" id="{9303B7BE-6696-9F35-1565-239DFFB3EE7E}"/>
                </a:ext>
              </a:extLst>
            </p:cNvPr>
            <p:cNvSpPr>
              <a:spLocks noChangeAspect="1" noChangeArrowheads="1"/>
            </p:cNvSpPr>
            <p:nvPr/>
          </p:nvSpPr>
          <p:spPr bwMode="auto">
            <a:xfrm flipH="1" flipV="1">
              <a:off x="4269" y="1421"/>
              <a:ext cx="178" cy="80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3" name="Rectangle 153">
              <a:extLst>
                <a:ext uri="{FF2B5EF4-FFF2-40B4-BE49-F238E27FC236}">
                  <a16:creationId xmlns:a16="http://schemas.microsoft.com/office/drawing/2014/main" id="{77CDCF58-C535-DD86-70A9-415CB7E559A7}"/>
                </a:ext>
              </a:extLst>
            </p:cNvPr>
            <p:cNvSpPr>
              <a:spLocks noChangeAspect="1" noChangeArrowheads="1"/>
            </p:cNvSpPr>
            <p:nvPr/>
          </p:nvSpPr>
          <p:spPr bwMode="auto">
            <a:xfrm flipH="1" flipV="1">
              <a:off x="4514" y="1117"/>
              <a:ext cx="178" cy="1109"/>
            </a:xfrm>
            <a:prstGeom prst="rect">
              <a:avLst/>
            </a:prstGeom>
            <a:solidFill>
              <a:srgbClr val="808080"/>
            </a:solidFill>
            <a:ln w="0">
              <a:solidFill>
                <a:srgbClr val="808080"/>
              </a:solidFill>
              <a:miter lim="800000"/>
              <a:headEnd/>
              <a:tailEnd/>
            </a:ln>
          </p:spPr>
          <p:txBody>
            <a:bodyPr/>
            <a:lstStyle/>
            <a:p>
              <a:endParaRPr lang="en-US"/>
            </a:p>
          </p:txBody>
        </p:sp>
        <p:sp>
          <p:nvSpPr>
            <p:cNvPr id="154" name="Rectangle 154">
              <a:extLst>
                <a:ext uri="{FF2B5EF4-FFF2-40B4-BE49-F238E27FC236}">
                  <a16:creationId xmlns:a16="http://schemas.microsoft.com/office/drawing/2014/main" id="{8BA1C522-498C-6126-06B4-59FF70CC7517}"/>
                </a:ext>
              </a:extLst>
            </p:cNvPr>
            <p:cNvSpPr>
              <a:spLocks noChangeAspect="1" noChangeArrowheads="1"/>
            </p:cNvSpPr>
            <p:nvPr/>
          </p:nvSpPr>
          <p:spPr bwMode="auto">
            <a:xfrm flipH="1" flipV="1">
              <a:off x="4514" y="1117"/>
              <a:ext cx="178" cy="110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5" name="Rectangle 155">
              <a:extLst>
                <a:ext uri="{FF2B5EF4-FFF2-40B4-BE49-F238E27FC236}">
                  <a16:creationId xmlns:a16="http://schemas.microsoft.com/office/drawing/2014/main" id="{711DDC71-3355-1173-DFE1-DC933EC44759}"/>
                </a:ext>
              </a:extLst>
            </p:cNvPr>
            <p:cNvSpPr>
              <a:spLocks noChangeAspect="1" noChangeArrowheads="1"/>
            </p:cNvSpPr>
            <p:nvPr/>
          </p:nvSpPr>
          <p:spPr bwMode="auto">
            <a:xfrm flipH="1" flipV="1">
              <a:off x="4514" y="575"/>
              <a:ext cx="178" cy="459"/>
            </a:xfrm>
            <a:prstGeom prst="rect">
              <a:avLst/>
            </a:prstGeom>
            <a:solidFill>
              <a:srgbClr val="808080"/>
            </a:solidFill>
            <a:ln w="0">
              <a:solidFill>
                <a:srgbClr val="808080"/>
              </a:solidFill>
              <a:miter lim="800000"/>
              <a:headEnd/>
              <a:tailEnd/>
            </a:ln>
          </p:spPr>
          <p:txBody>
            <a:bodyPr/>
            <a:lstStyle/>
            <a:p>
              <a:endParaRPr lang="en-US"/>
            </a:p>
          </p:txBody>
        </p:sp>
        <p:sp>
          <p:nvSpPr>
            <p:cNvPr id="156" name="Rectangle 156">
              <a:extLst>
                <a:ext uri="{FF2B5EF4-FFF2-40B4-BE49-F238E27FC236}">
                  <a16:creationId xmlns:a16="http://schemas.microsoft.com/office/drawing/2014/main" id="{38D130F9-8D60-A5A6-306D-17C45C4B978C}"/>
                </a:ext>
              </a:extLst>
            </p:cNvPr>
            <p:cNvSpPr>
              <a:spLocks noChangeAspect="1" noChangeArrowheads="1"/>
            </p:cNvSpPr>
            <p:nvPr/>
          </p:nvSpPr>
          <p:spPr bwMode="auto">
            <a:xfrm flipH="1" flipV="1">
              <a:off x="4514" y="575"/>
              <a:ext cx="178" cy="45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7" name="Rectangle 157">
              <a:extLst>
                <a:ext uri="{FF2B5EF4-FFF2-40B4-BE49-F238E27FC236}">
                  <a16:creationId xmlns:a16="http://schemas.microsoft.com/office/drawing/2014/main" id="{4F424058-BA7C-B5D0-76A4-D33DF408CA87}"/>
                </a:ext>
              </a:extLst>
            </p:cNvPr>
            <p:cNvSpPr>
              <a:spLocks noChangeAspect="1" noChangeArrowheads="1"/>
            </p:cNvSpPr>
            <p:nvPr/>
          </p:nvSpPr>
          <p:spPr bwMode="auto">
            <a:xfrm flipH="1" flipV="1">
              <a:off x="4253" y="575"/>
              <a:ext cx="178" cy="720"/>
            </a:xfrm>
            <a:prstGeom prst="rect">
              <a:avLst/>
            </a:prstGeom>
            <a:solidFill>
              <a:srgbClr val="808080"/>
            </a:solidFill>
            <a:ln w="0">
              <a:solidFill>
                <a:srgbClr val="808080"/>
              </a:solidFill>
              <a:miter lim="800000"/>
              <a:headEnd/>
              <a:tailEnd/>
            </a:ln>
          </p:spPr>
          <p:txBody>
            <a:bodyPr/>
            <a:lstStyle/>
            <a:p>
              <a:endParaRPr lang="en-US"/>
            </a:p>
          </p:txBody>
        </p:sp>
        <p:sp>
          <p:nvSpPr>
            <p:cNvPr id="158" name="Rectangle 158">
              <a:extLst>
                <a:ext uri="{FF2B5EF4-FFF2-40B4-BE49-F238E27FC236}">
                  <a16:creationId xmlns:a16="http://schemas.microsoft.com/office/drawing/2014/main" id="{8C1E49FF-8CDE-5D50-4FCD-2754657A0A11}"/>
                </a:ext>
              </a:extLst>
            </p:cNvPr>
            <p:cNvSpPr>
              <a:spLocks noChangeAspect="1" noChangeArrowheads="1"/>
            </p:cNvSpPr>
            <p:nvPr/>
          </p:nvSpPr>
          <p:spPr bwMode="auto">
            <a:xfrm flipH="1" flipV="1">
              <a:off x="4253" y="575"/>
              <a:ext cx="178" cy="72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9" name="Rectangle 159">
              <a:extLst>
                <a:ext uri="{FF2B5EF4-FFF2-40B4-BE49-F238E27FC236}">
                  <a16:creationId xmlns:a16="http://schemas.microsoft.com/office/drawing/2014/main" id="{87BA08F8-0DA1-C796-0FA2-F8DFF9446812}"/>
                </a:ext>
              </a:extLst>
            </p:cNvPr>
            <p:cNvSpPr>
              <a:spLocks noChangeAspect="1" noChangeArrowheads="1"/>
            </p:cNvSpPr>
            <p:nvPr/>
          </p:nvSpPr>
          <p:spPr bwMode="auto">
            <a:xfrm flipH="1" flipV="1">
              <a:off x="3986" y="856"/>
              <a:ext cx="178" cy="1370"/>
            </a:xfrm>
            <a:prstGeom prst="rect">
              <a:avLst/>
            </a:prstGeom>
            <a:solidFill>
              <a:srgbClr val="808080"/>
            </a:solidFill>
            <a:ln w="0">
              <a:solidFill>
                <a:srgbClr val="808080"/>
              </a:solidFill>
              <a:miter lim="800000"/>
              <a:headEnd/>
              <a:tailEnd/>
            </a:ln>
          </p:spPr>
          <p:txBody>
            <a:bodyPr/>
            <a:lstStyle/>
            <a:p>
              <a:endParaRPr lang="en-US"/>
            </a:p>
          </p:txBody>
        </p:sp>
        <p:sp>
          <p:nvSpPr>
            <p:cNvPr id="160" name="Rectangle 160">
              <a:extLst>
                <a:ext uri="{FF2B5EF4-FFF2-40B4-BE49-F238E27FC236}">
                  <a16:creationId xmlns:a16="http://schemas.microsoft.com/office/drawing/2014/main" id="{E929ED82-A571-2065-906C-93898CACDD68}"/>
                </a:ext>
              </a:extLst>
            </p:cNvPr>
            <p:cNvSpPr>
              <a:spLocks noChangeAspect="1" noChangeArrowheads="1"/>
            </p:cNvSpPr>
            <p:nvPr/>
          </p:nvSpPr>
          <p:spPr bwMode="auto">
            <a:xfrm flipH="1" flipV="1">
              <a:off x="3986" y="856"/>
              <a:ext cx="178" cy="137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1" name="Rectangle 161">
              <a:extLst>
                <a:ext uri="{FF2B5EF4-FFF2-40B4-BE49-F238E27FC236}">
                  <a16:creationId xmlns:a16="http://schemas.microsoft.com/office/drawing/2014/main" id="{019605D2-5A53-9F18-098F-F3246525FAC7}"/>
                </a:ext>
              </a:extLst>
            </p:cNvPr>
            <p:cNvSpPr>
              <a:spLocks noChangeAspect="1" noChangeArrowheads="1"/>
            </p:cNvSpPr>
            <p:nvPr/>
          </p:nvSpPr>
          <p:spPr bwMode="auto">
            <a:xfrm flipH="1" flipV="1">
              <a:off x="4514"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2" name="Rectangle 162">
              <a:extLst>
                <a:ext uri="{FF2B5EF4-FFF2-40B4-BE49-F238E27FC236}">
                  <a16:creationId xmlns:a16="http://schemas.microsoft.com/office/drawing/2014/main" id="{1A0E25A3-005E-3C5E-0A0F-D0B07521726B}"/>
                </a:ext>
              </a:extLst>
            </p:cNvPr>
            <p:cNvSpPr>
              <a:spLocks noChangeAspect="1" noChangeArrowheads="1"/>
            </p:cNvSpPr>
            <p:nvPr/>
          </p:nvSpPr>
          <p:spPr bwMode="auto">
            <a:xfrm flipH="1" flipV="1">
              <a:off x="4514"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3" name="Rectangle 163">
              <a:extLst>
                <a:ext uri="{FF2B5EF4-FFF2-40B4-BE49-F238E27FC236}">
                  <a16:creationId xmlns:a16="http://schemas.microsoft.com/office/drawing/2014/main" id="{6C7286B9-42E7-06EE-D3CE-8D3C49147E07}"/>
                </a:ext>
              </a:extLst>
            </p:cNvPr>
            <p:cNvSpPr>
              <a:spLocks noChangeAspect="1" noChangeArrowheads="1"/>
            </p:cNvSpPr>
            <p:nvPr/>
          </p:nvSpPr>
          <p:spPr bwMode="auto">
            <a:xfrm flipH="1" flipV="1">
              <a:off x="4514"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4" name="Rectangle 164">
              <a:extLst>
                <a:ext uri="{FF2B5EF4-FFF2-40B4-BE49-F238E27FC236}">
                  <a16:creationId xmlns:a16="http://schemas.microsoft.com/office/drawing/2014/main" id="{FF8DF8A7-74BD-C5A5-EE80-E626115D7F4A}"/>
                </a:ext>
              </a:extLst>
            </p:cNvPr>
            <p:cNvSpPr>
              <a:spLocks noChangeAspect="1" noChangeArrowheads="1"/>
            </p:cNvSpPr>
            <p:nvPr/>
          </p:nvSpPr>
          <p:spPr bwMode="auto">
            <a:xfrm flipH="1" flipV="1">
              <a:off x="4514"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5" name="Rectangle 165">
              <a:extLst>
                <a:ext uri="{FF2B5EF4-FFF2-40B4-BE49-F238E27FC236}">
                  <a16:creationId xmlns:a16="http://schemas.microsoft.com/office/drawing/2014/main" id="{54E11CA0-AAB4-6047-2B40-688FE9FE7508}"/>
                </a:ext>
              </a:extLst>
            </p:cNvPr>
            <p:cNvSpPr>
              <a:spLocks noChangeAspect="1" noChangeArrowheads="1"/>
            </p:cNvSpPr>
            <p:nvPr/>
          </p:nvSpPr>
          <p:spPr bwMode="auto">
            <a:xfrm flipH="1" flipV="1">
              <a:off x="3986"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6" name="Rectangle 166">
              <a:extLst>
                <a:ext uri="{FF2B5EF4-FFF2-40B4-BE49-F238E27FC236}">
                  <a16:creationId xmlns:a16="http://schemas.microsoft.com/office/drawing/2014/main" id="{D37FB400-70EF-6CE5-8FC8-8E3BBD9D2B54}"/>
                </a:ext>
              </a:extLst>
            </p:cNvPr>
            <p:cNvSpPr>
              <a:spLocks noChangeAspect="1" noChangeArrowheads="1"/>
            </p:cNvSpPr>
            <p:nvPr/>
          </p:nvSpPr>
          <p:spPr bwMode="auto">
            <a:xfrm flipH="1" flipV="1">
              <a:off x="3986"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7" name="Rectangle 167">
              <a:extLst>
                <a:ext uri="{FF2B5EF4-FFF2-40B4-BE49-F238E27FC236}">
                  <a16:creationId xmlns:a16="http://schemas.microsoft.com/office/drawing/2014/main" id="{EADCFA97-8822-8404-F81B-EEA84F1BD8A1}"/>
                </a:ext>
              </a:extLst>
            </p:cNvPr>
            <p:cNvSpPr>
              <a:spLocks noChangeAspect="1" noChangeArrowheads="1"/>
            </p:cNvSpPr>
            <p:nvPr/>
          </p:nvSpPr>
          <p:spPr bwMode="auto">
            <a:xfrm flipH="1" flipV="1">
              <a:off x="3446" y="1421"/>
              <a:ext cx="880" cy="86"/>
            </a:xfrm>
            <a:prstGeom prst="rect">
              <a:avLst/>
            </a:prstGeom>
            <a:solidFill>
              <a:srgbClr val="DFDFDF"/>
            </a:solidFill>
            <a:ln w="0">
              <a:solidFill>
                <a:srgbClr val="DFDFDF"/>
              </a:solidFill>
              <a:miter lim="800000"/>
              <a:headEnd/>
              <a:tailEnd/>
            </a:ln>
          </p:spPr>
          <p:txBody>
            <a:bodyPr/>
            <a:lstStyle/>
            <a:p>
              <a:endParaRPr lang="en-US"/>
            </a:p>
          </p:txBody>
        </p:sp>
        <p:sp>
          <p:nvSpPr>
            <p:cNvPr id="168" name="Rectangle 168">
              <a:extLst>
                <a:ext uri="{FF2B5EF4-FFF2-40B4-BE49-F238E27FC236}">
                  <a16:creationId xmlns:a16="http://schemas.microsoft.com/office/drawing/2014/main" id="{3613A1EB-2E49-3595-7A65-2A4444C3815D}"/>
                </a:ext>
              </a:extLst>
            </p:cNvPr>
            <p:cNvSpPr>
              <a:spLocks noChangeAspect="1" noChangeArrowheads="1"/>
            </p:cNvSpPr>
            <p:nvPr/>
          </p:nvSpPr>
          <p:spPr bwMode="auto">
            <a:xfrm flipH="1" flipV="1">
              <a:off x="4698" y="1167"/>
              <a:ext cx="493" cy="85"/>
            </a:xfrm>
            <a:prstGeom prst="rect">
              <a:avLst/>
            </a:prstGeom>
            <a:solidFill>
              <a:srgbClr val="EAEAEA"/>
            </a:solidFill>
            <a:ln w="31750">
              <a:solidFill>
                <a:srgbClr val="000000"/>
              </a:solidFill>
              <a:miter lim="800000"/>
              <a:headEnd/>
              <a:tailEnd/>
            </a:ln>
          </p:spPr>
          <p:txBody>
            <a:bodyPr/>
            <a:lstStyle/>
            <a:p>
              <a:endParaRPr lang="en-US"/>
            </a:p>
          </p:txBody>
        </p:sp>
        <p:sp>
          <p:nvSpPr>
            <p:cNvPr id="169" name="Rectangle 169">
              <a:extLst>
                <a:ext uri="{FF2B5EF4-FFF2-40B4-BE49-F238E27FC236}">
                  <a16:creationId xmlns:a16="http://schemas.microsoft.com/office/drawing/2014/main" id="{61C2DFD8-B795-AE7C-A8AE-95C1DCB6386A}"/>
                </a:ext>
              </a:extLst>
            </p:cNvPr>
            <p:cNvSpPr>
              <a:spLocks noChangeAspect="1" noChangeArrowheads="1"/>
            </p:cNvSpPr>
            <p:nvPr/>
          </p:nvSpPr>
          <p:spPr bwMode="auto">
            <a:xfrm flipH="1" flipV="1">
              <a:off x="3446" y="1164"/>
              <a:ext cx="884" cy="88"/>
            </a:xfrm>
            <a:prstGeom prst="rect">
              <a:avLst/>
            </a:prstGeom>
            <a:solidFill>
              <a:srgbClr val="DFDFDF"/>
            </a:solidFill>
            <a:ln w="0">
              <a:solidFill>
                <a:srgbClr val="DFDFDF"/>
              </a:solidFill>
              <a:miter lim="800000"/>
              <a:headEnd/>
              <a:tailEnd/>
            </a:ln>
          </p:spPr>
          <p:txBody>
            <a:bodyPr/>
            <a:lstStyle/>
            <a:p>
              <a:endParaRPr lang="en-US"/>
            </a:p>
          </p:txBody>
        </p:sp>
        <p:sp>
          <p:nvSpPr>
            <p:cNvPr id="170" name="Rectangle 170">
              <a:extLst>
                <a:ext uri="{FF2B5EF4-FFF2-40B4-BE49-F238E27FC236}">
                  <a16:creationId xmlns:a16="http://schemas.microsoft.com/office/drawing/2014/main" id="{3E7C5DEC-AF70-9578-94B6-BB36C81327CF}"/>
                </a:ext>
              </a:extLst>
            </p:cNvPr>
            <p:cNvSpPr>
              <a:spLocks noChangeAspect="1" noChangeArrowheads="1"/>
            </p:cNvSpPr>
            <p:nvPr/>
          </p:nvSpPr>
          <p:spPr bwMode="auto">
            <a:xfrm flipH="1" flipV="1">
              <a:off x="3446" y="1164"/>
              <a:ext cx="8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1" name="Rectangle 171">
              <a:extLst>
                <a:ext uri="{FF2B5EF4-FFF2-40B4-BE49-F238E27FC236}">
                  <a16:creationId xmlns:a16="http://schemas.microsoft.com/office/drawing/2014/main" id="{E7A63944-6EDA-EDF2-FF7E-9E3D4EFAF420}"/>
                </a:ext>
              </a:extLst>
            </p:cNvPr>
            <p:cNvSpPr>
              <a:spLocks noChangeAspect="1" noChangeArrowheads="1"/>
            </p:cNvSpPr>
            <p:nvPr/>
          </p:nvSpPr>
          <p:spPr bwMode="auto">
            <a:xfrm flipH="1" flipV="1">
              <a:off x="4164" y="898"/>
              <a:ext cx="350" cy="88"/>
            </a:xfrm>
            <a:prstGeom prst="rect">
              <a:avLst/>
            </a:prstGeom>
            <a:solidFill>
              <a:srgbClr val="DFDFDF"/>
            </a:solidFill>
            <a:ln w="0">
              <a:solidFill>
                <a:srgbClr val="DFDFDF"/>
              </a:solidFill>
              <a:miter lim="800000"/>
              <a:headEnd/>
              <a:tailEnd/>
            </a:ln>
          </p:spPr>
          <p:txBody>
            <a:bodyPr/>
            <a:lstStyle/>
            <a:p>
              <a:endParaRPr lang="en-US"/>
            </a:p>
          </p:txBody>
        </p:sp>
        <p:sp>
          <p:nvSpPr>
            <p:cNvPr id="172" name="Rectangle 172">
              <a:extLst>
                <a:ext uri="{FF2B5EF4-FFF2-40B4-BE49-F238E27FC236}">
                  <a16:creationId xmlns:a16="http://schemas.microsoft.com/office/drawing/2014/main" id="{52CEFF34-68DF-4060-1252-F56356260652}"/>
                </a:ext>
              </a:extLst>
            </p:cNvPr>
            <p:cNvSpPr>
              <a:spLocks noChangeAspect="1" noChangeArrowheads="1"/>
            </p:cNvSpPr>
            <p:nvPr/>
          </p:nvSpPr>
          <p:spPr bwMode="auto">
            <a:xfrm flipH="1" flipV="1">
              <a:off x="4164" y="898"/>
              <a:ext cx="350"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3" name="Rectangle 173">
              <a:extLst>
                <a:ext uri="{FF2B5EF4-FFF2-40B4-BE49-F238E27FC236}">
                  <a16:creationId xmlns:a16="http://schemas.microsoft.com/office/drawing/2014/main" id="{72FCACED-BE0A-6E15-3F69-F117F01625AF}"/>
                </a:ext>
              </a:extLst>
            </p:cNvPr>
            <p:cNvSpPr>
              <a:spLocks noChangeAspect="1" noChangeArrowheads="1"/>
            </p:cNvSpPr>
            <p:nvPr/>
          </p:nvSpPr>
          <p:spPr bwMode="auto">
            <a:xfrm flipH="1" flipV="1">
              <a:off x="4692" y="898"/>
              <a:ext cx="456" cy="1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4" name="Rectangle 174">
              <a:extLst>
                <a:ext uri="{FF2B5EF4-FFF2-40B4-BE49-F238E27FC236}">
                  <a16:creationId xmlns:a16="http://schemas.microsoft.com/office/drawing/2014/main" id="{0A49AB5D-3F77-90E3-FAE6-214E219CAF85}"/>
                </a:ext>
              </a:extLst>
            </p:cNvPr>
            <p:cNvSpPr>
              <a:spLocks noChangeAspect="1" noChangeArrowheads="1"/>
            </p:cNvSpPr>
            <p:nvPr/>
          </p:nvSpPr>
          <p:spPr bwMode="auto">
            <a:xfrm flipH="1" flipV="1">
              <a:off x="4561" y="116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75" name="Rectangle 175">
              <a:extLst>
                <a:ext uri="{FF2B5EF4-FFF2-40B4-BE49-F238E27FC236}">
                  <a16:creationId xmlns:a16="http://schemas.microsoft.com/office/drawing/2014/main" id="{31647666-3656-7F3A-68E7-79E4939C114A}"/>
                </a:ext>
              </a:extLst>
            </p:cNvPr>
            <p:cNvSpPr>
              <a:spLocks noChangeAspect="1" noChangeArrowheads="1"/>
            </p:cNvSpPr>
            <p:nvPr/>
          </p:nvSpPr>
          <p:spPr bwMode="auto">
            <a:xfrm flipH="1" flipV="1">
              <a:off x="4561" y="116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6" name="Rectangle 176">
              <a:extLst>
                <a:ext uri="{FF2B5EF4-FFF2-40B4-BE49-F238E27FC236}">
                  <a16:creationId xmlns:a16="http://schemas.microsoft.com/office/drawing/2014/main" id="{7D23CF23-CD4B-FCD6-7C0E-2A3F9860938F}"/>
                </a:ext>
              </a:extLst>
            </p:cNvPr>
            <p:cNvSpPr>
              <a:spLocks noChangeAspect="1" noChangeArrowheads="1"/>
            </p:cNvSpPr>
            <p:nvPr/>
          </p:nvSpPr>
          <p:spPr bwMode="auto">
            <a:xfrm flipH="1" flipV="1">
              <a:off x="4561" y="898"/>
              <a:ext cx="89" cy="88"/>
            </a:xfrm>
            <a:prstGeom prst="rect">
              <a:avLst/>
            </a:prstGeom>
            <a:solidFill>
              <a:srgbClr val="000000"/>
            </a:solidFill>
            <a:ln w="0">
              <a:solidFill>
                <a:srgbClr val="000000"/>
              </a:solidFill>
              <a:miter lim="800000"/>
              <a:headEnd/>
              <a:tailEnd/>
            </a:ln>
          </p:spPr>
          <p:txBody>
            <a:bodyPr/>
            <a:lstStyle/>
            <a:p>
              <a:endParaRPr lang="en-US"/>
            </a:p>
          </p:txBody>
        </p:sp>
        <p:sp>
          <p:nvSpPr>
            <p:cNvPr id="177" name="Rectangle 177">
              <a:extLst>
                <a:ext uri="{FF2B5EF4-FFF2-40B4-BE49-F238E27FC236}">
                  <a16:creationId xmlns:a16="http://schemas.microsoft.com/office/drawing/2014/main" id="{08AA2A1B-BB43-803D-8397-DA363C0A51DC}"/>
                </a:ext>
              </a:extLst>
            </p:cNvPr>
            <p:cNvSpPr>
              <a:spLocks noChangeAspect="1" noChangeArrowheads="1"/>
            </p:cNvSpPr>
            <p:nvPr/>
          </p:nvSpPr>
          <p:spPr bwMode="auto">
            <a:xfrm flipH="1" flipV="1">
              <a:off x="4561" y="898"/>
              <a:ext cx="89"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8" name="Rectangle 178">
              <a:extLst>
                <a:ext uri="{FF2B5EF4-FFF2-40B4-BE49-F238E27FC236}">
                  <a16:creationId xmlns:a16="http://schemas.microsoft.com/office/drawing/2014/main" id="{010D79B5-D00D-F888-512C-05B922D1FEA8}"/>
                </a:ext>
              </a:extLst>
            </p:cNvPr>
            <p:cNvSpPr>
              <a:spLocks noChangeAspect="1" noChangeArrowheads="1"/>
            </p:cNvSpPr>
            <p:nvPr/>
          </p:nvSpPr>
          <p:spPr bwMode="auto">
            <a:xfrm flipH="1" flipV="1">
              <a:off x="4033" y="898"/>
              <a:ext cx="84" cy="88"/>
            </a:xfrm>
            <a:prstGeom prst="rect">
              <a:avLst/>
            </a:prstGeom>
            <a:solidFill>
              <a:srgbClr val="000000"/>
            </a:solidFill>
            <a:ln w="0">
              <a:solidFill>
                <a:srgbClr val="000000"/>
              </a:solidFill>
              <a:miter lim="800000"/>
              <a:headEnd/>
              <a:tailEnd/>
            </a:ln>
          </p:spPr>
          <p:txBody>
            <a:bodyPr/>
            <a:lstStyle/>
            <a:p>
              <a:endParaRPr lang="en-US"/>
            </a:p>
          </p:txBody>
        </p:sp>
        <p:sp>
          <p:nvSpPr>
            <p:cNvPr id="179" name="Rectangle 179">
              <a:extLst>
                <a:ext uri="{FF2B5EF4-FFF2-40B4-BE49-F238E27FC236}">
                  <a16:creationId xmlns:a16="http://schemas.microsoft.com/office/drawing/2014/main" id="{942149EF-7D0F-0185-39A4-7C5213C41D4B}"/>
                </a:ext>
              </a:extLst>
            </p:cNvPr>
            <p:cNvSpPr>
              <a:spLocks noChangeAspect="1" noChangeArrowheads="1"/>
            </p:cNvSpPr>
            <p:nvPr/>
          </p:nvSpPr>
          <p:spPr bwMode="auto">
            <a:xfrm flipH="1" flipV="1">
              <a:off x="4033" y="898"/>
              <a:ext cx="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0" name="Rectangle 180">
              <a:extLst>
                <a:ext uri="{FF2B5EF4-FFF2-40B4-BE49-F238E27FC236}">
                  <a16:creationId xmlns:a16="http://schemas.microsoft.com/office/drawing/2014/main" id="{A0B8CDF3-497C-1143-4327-31EF2C3057DC}"/>
                </a:ext>
              </a:extLst>
            </p:cNvPr>
            <p:cNvSpPr>
              <a:spLocks noChangeAspect="1" noChangeArrowheads="1"/>
            </p:cNvSpPr>
            <p:nvPr/>
          </p:nvSpPr>
          <p:spPr bwMode="auto">
            <a:xfrm flipH="1" flipV="1">
              <a:off x="3446" y="1421"/>
              <a:ext cx="900" cy="8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1" name="Text Box 181">
              <a:extLst>
                <a:ext uri="{FF2B5EF4-FFF2-40B4-BE49-F238E27FC236}">
                  <a16:creationId xmlns:a16="http://schemas.microsoft.com/office/drawing/2014/main" id="{5E6CA1C5-BCAE-04BF-B95C-BC5828E76938}"/>
                </a:ext>
              </a:extLst>
            </p:cNvPr>
            <p:cNvSpPr txBox="1">
              <a:spLocks noChangeAspect="1" noChangeArrowheads="1"/>
            </p:cNvSpPr>
            <p:nvPr/>
          </p:nvSpPr>
          <p:spPr bwMode="auto">
            <a:xfrm>
              <a:off x="4252"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82" name="Text Box 182">
              <a:extLst>
                <a:ext uri="{FF2B5EF4-FFF2-40B4-BE49-F238E27FC236}">
                  <a16:creationId xmlns:a16="http://schemas.microsoft.com/office/drawing/2014/main" id="{978112E3-8490-6CDE-16FE-1F20000BA17E}"/>
                </a:ext>
              </a:extLst>
            </p:cNvPr>
            <p:cNvSpPr txBox="1">
              <a:spLocks noChangeAspect="1" noChangeArrowheads="1"/>
            </p:cNvSpPr>
            <p:nvPr/>
          </p:nvSpPr>
          <p:spPr bwMode="auto">
            <a:xfrm>
              <a:off x="4236" y="544"/>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3" name="Text Box 183">
              <a:extLst>
                <a:ext uri="{FF2B5EF4-FFF2-40B4-BE49-F238E27FC236}">
                  <a16:creationId xmlns:a16="http://schemas.microsoft.com/office/drawing/2014/main" id="{267F1C76-E464-D28C-64D8-077439744D59}"/>
                </a:ext>
              </a:extLst>
            </p:cNvPr>
            <p:cNvSpPr txBox="1">
              <a:spLocks noChangeAspect="1" noChangeArrowheads="1"/>
            </p:cNvSpPr>
            <p:nvPr/>
          </p:nvSpPr>
          <p:spPr bwMode="auto">
            <a:xfrm>
              <a:off x="4506"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4" name="Text Box 184">
              <a:extLst>
                <a:ext uri="{FF2B5EF4-FFF2-40B4-BE49-F238E27FC236}">
                  <a16:creationId xmlns:a16="http://schemas.microsoft.com/office/drawing/2014/main" id="{23CE581A-154D-0492-A9F7-E47FE7962720}"/>
                </a:ext>
              </a:extLst>
            </p:cNvPr>
            <p:cNvSpPr txBox="1">
              <a:spLocks noChangeAspect="1" noChangeArrowheads="1"/>
            </p:cNvSpPr>
            <p:nvPr/>
          </p:nvSpPr>
          <p:spPr bwMode="auto">
            <a:xfrm>
              <a:off x="3955" y="1763"/>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5" name="Text Box 185">
              <a:extLst>
                <a:ext uri="{FF2B5EF4-FFF2-40B4-BE49-F238E27FC236}">
                  <a16:creationId xmlns:a16="http://schemas.microsoft.com/office/drawing/2014/main" id="{A7D891F5-AA78-A324-6580-AB933CE131C7}"/>
                </a:ext>
              </a:extLst>
            </p:cNvPr>
            <p:cNvSpPr txBox="1">
              <a:spLocks noChangeAspect="1" noChangeArrowheads="1"/>
            </p:cNvSpPr>
            <p:nvPr/>
          </p:nvSpPr>
          <p:spPr bwMode="auto">
            <a:xfrm>
              <a:off x="4490" y="544"/>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7" name="Rectangle 187">
              <a:extLst>
                <a:ext uri="{FF2B5EF4-FFF2-40B4-BE49-F238E27FC236}">
                  <a16:creationId xmlns:a16="http://schemas.microsoft.com/office/drawing/2014/main" id="{6A7B3DD9-3CCB-70E1-6044-9A73B1AAB5B5}"/>
                </a:ext>
              </a:extLst>
            </p:cNvPr>
            <p:cNvSpPr>
              <a:spLocks noChangeAspect="1" noChangeArrowheads="1"/>
            </p:cNvSpPr>
            <p:nvPr/>
          </p:nvSpPr>
          <p:spPr bwMode="auto">
            <a:xfrm>
              <a:off x="3793" y="743"/>
              <a:ext cx="1145" cy="1018"/>
            </a:xfrm>
            <a:prstGeom prst="rect">
              <a:avLst/>
            </a:prstGeom>
            <a:noFill/>
            <a:ln w="571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Text Box 188">
              <a:extLst>
                <a:ext uri="{FF2B5EF4-FFF2-40B4-BE49-F238E27FC236}">
                  <a16:creationId xmlns:a16="http://schemas.microsoft.com/office/drawing/2014/main" id="{42E0F53B-9B3D-91EF-45A3-E93055E308FC}"/>
                </a:ext>
              </a:extLst>
            </p:cNvPr>
            <p:cNvSpPr txBox="1">
              <a:spLocks noChangeAspect="1" noChangeArrowheads="1"/>
            </p:cNvSpPr>
            <p:nvPr/>
          </p:nvSpPr>
          <p:spPr bwMode="auto">
            <a:xfrm>
              <a:off x="3651" y="2027"/>
              <a:ext cx="1714" cy="22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dirty="0">
                  <a:solidFill>
                    <a:srgbClr val="808080"/>
                  </a:solidFill>
                  <a:ea typeface="宋体" panose="02010600030101010101" pitchFamily="2" charset="-122"/>
                </a:rPr>
                <a:t>Vertical Channel Tracks</a:t>
              </a:r>
            </a:p>
          </p:txBody>
        </p:sp>
        <p:sp>
          <p:nvSpPr>
            <p:cNvPr id="189" name="Text Box 189">
              <a:extLst>
                <a:ext uri="{FF2B5EF4-FFF2-40B4-BE49-F238E27FC236}">
                  <a16:creationId xmlns:a16="http://schemas.microsoft.com/office/drawing/2014/main" id="{13C90436-1ABD-442C-BE77-EC9A8DE3CBB8}"/>
                </a:ext>
              </a:extLst>
            </p:cNvPr>
            <p:cNvSpPr txBox="1">
              <a:spLocks noChangeAspect="1" noChangeArrowheads="1"/>
            </p:cNvSpPr>
            <p:nvPr/>
          </p:nvSpPr>
          <p:spPr bwMode="auto">
            <a:xfrm rot="16200000">
              <a:off x="4871" y="986"/>
              <a:ext cx="1076" cy="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solidFill>
                    <a:srgbClr val="808080"/>
                  </a:solidFill>
                </a:rPr>
                <a:t>Horizontal</a:t>
              </a:r>
              <a:br>
                <a:rPr lang="de-DE" altLang="en-US">
                  <a:solidFill>
                    <a:srgbClr val="808080"/>
                  </a:solidFill>
                </a:rPr>
              </a:br>
              <a:r>
                <a:rPr lang="de-DE" altLang="en-US">
                  <a:solidFill>
                    <a:srgbClr val="808080"/>
                  </a:solidFill>
                </a:rPr>
                <a:t>Channel Tracks</a:t>
              </a:r>
              <a:endParaRPr lang="en-US" altLang="zh-CN">
                <a:solidFill>
                  <a:srgbClr val="808080"/>
                </a:solidFill>
                <a:ea typeface="宋体" panose="02010600030101010101" pitchFamily="2" charset="-122"/>
              </a:endParaRPr>
            </a:p>
          </p:txBody>
        </p:sp>
        <p:sp>
          <p:nvSpPr>
            <p:cNvPr id="190" name="Rectangle 190">
              <a:extLst>
                <a:ext uri="{FF2B5EF4-FFF2-40B4-BE49-F238E27FC236}">
                  <a16:creationId xmlns:a16="http://schemas.microsoft.com/office/drawing/2014/main" id="{DB221CBD-40B0-1AE2-2EFD-E3FC7302CE50}"/>
                </a:ext>
              </a:extLst>
            </p:cNvPr>
            <p:cNvSpPr>
              <a:spLocks noChangeAspect="1" noChangeArrowheads="1"/>
            </p:cNvSpPr>
            <p:nvPr/>
          </p:nvSpPr>
          <p:spPr bwMode="auto">
            <a:xfrm flipH="1" flipV="1">
              <a:off x="4431" y="1164"/>
              <a:ext cx="83" cy="89"/>
            </a:xfrm>
            <a:prstGeom prst="rect">
              <a:avLst/>
            </a:prstGeom>
            <a:solidFill>
              <a:srgbClr val="DFDFDF"/>
            </a:solidFill>
            <a:ln w="0">
              <a:solidFill>
                <a:srgbClr val="DFDFDF"/>
              </a:solidFill>
              <a:miter lim="800000"/>
              <a:headEnd/>
              <a:tailEnd/>
            </a:ln>
          </p:spPr>
          <p:txBody>
            <a:bodyPr/>
            <a:lstStyle/>
            <a:p>
              <a:endParaRPr lang="en-US"/>
            </a:p>
          </p:txBody>
        </p:sp>
        <p:sp>
          <p:nvSpPr>
            <p:cNvPr id="191" name="Rectangle 191">
              <a:extLst>
                <a:ext uri="{FF2B5EF4-FFF2-40B4-BE49-F238E27FC236}">
                  <a16:creationId xmlns:a16="http://schemas.microsoft.com/office/drawing/2014/main" id="{4C62CF04-0AEC-5334-42D3-CD8912E39852}"/>
                </a:ext>
              </a:extLst>
            </p:cNvPr>
            <p:cNvSpPr>
              <a:spLocks noChangeAspect="1" noChangeArrowheads="1"/>
            </p:cNvSpPr>
            <p:nvPr/>
          </p:nvSpPr>
          <p:spPr bwMode="auto">
            <a:xfrm flipH="1" flipV="1">
              <a:off x="4431" y="1164"/>
              <a:ext cx="83"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2" name="Rectangle 192">
              <a:extLst>
                <a:ext uri="{FF2B5EF4-FFF2-40B4-BE49-F238E27FC236}">
                  <a16:creationId xmlns:a16="http://schemas.microsoft.com/office/drawing/2014/main" id="{BE18F0E9-C3C6-F445-9065-B17D7AC497B7}"/>
                </a:ext>
              </a:extLst>
            </p:cNvPr>
            <p:cNvSpPr>
              <a:spLocks noChangeAspect="1" noChangeArrowheads="1"/>
            </p:cNvSpPr>
            <p:nvPr/>
          </p:nvSpPr>
          <p:spPr bwMode="auto">
            <a:xfrm flipH="1" flipV="1">
              <a:off x="4253"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93" name="Rectangle 193">
              <a:extLst>
                <a:ext uri="{FF2B5EF4-FFF2-40B4-BE49-F238E27FC236}">
                  <a16:creationId xmlns:a16="http://schemas.microsoft.com/office/drawing/2014/main" id="{F15081FB-253B-BF75-E875-330D43A627CA}"/>
                </a:ext>
              </a:extLst>
            </p:cNvPr>
            <p:cNvSpPr>
              <a:spLocks noChangeAspect="1" noChangeArrowheads="1"/>
            </p:cNvSpPr>
            <p:nvPr/>
          </p:nvSpPr>
          <p:spPr bwMode="auto">
            <a:xfrm flipH="1" flipV="1">
              <a:off x="4294" y="1164"/>
              <a:ext cx="90" cy="89"/>
            </a:xfrm>
            <a:prstGeom prst="rect">
              <a:avLst/>
            </a:prstGeom>
            <a:solidFill>
              <a:srgbClr val="000000"/>
            </a:solidFill>
            <a:ln w="0">
              <a:solidFill>
                <a:srgbClr val="000000"/>
              </a:solidFill>
              <a:miter lim="800000"/>
              <a:headEnd/>
              <a:tailEnd/>
            </a:ln>
          </p:spPr>
          <p:txBody>
            <a:bodyPr/>
            <a:lstStyle/>
            <a:p>
              <a:endParaRPr lang="en-US"/>
            </a:p>
          </p:txBody>
        </p:sp>
        <p:sp>
          <p:nvSpPr>
            <p:cNvPr id="194" name="Rectangle 194">
              <a:extLst>
                <a:ext uri="{FF2B5EF4-FFF2-40B4-BE49-F238E27FC236}">
                  <a16:creationId xmlns:a16="http://schemas.microsoft.com/office/drawing/2014/main" id="{1934CEDA-7668-B641-01BE-DB6A61675121}"/>
                </a:ext>
              </a:extLst>
            </p:cNvPr>
            <p:cNvSpPr>
              <a:spLocks noChangeAspect="1" noChangeArrowheads="1"/>
            </p:cNvSpPr>
            <p:nvPr/>
          </p:nvSpPr>
          <p:spPr bwMode="auto">
            <a:xfrm flipH="1" flipV="1">
              <a:off x="4294" y="1164"/>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5" name="Rectangle 195">
              <a:extLst>
                <a:ext uri="{FF2B5EF4-FFF2-40B4-BE49-F238E27FC236}">
                  <a16:creationId xmlns:a16="http://schemas.microsoft.com/office/drawing/2014/main" id="{F29446F2-588C-A940-994A-B92A022CE60F}"/>
                </a:ext>
              </a:extLst>
            </p:cNvPr>
            <p:cNvSpPr>
              <a:spLocks noChangeAspect="1" noChangeArrowheads="1"/>
            </p:cNvSpPr>
            <p:nvPr/>
          </p:nvSpPr>
          <p:spPr bwMode="auto">
            <a:xfrm flipH="1" flipV="1">
              <a:off x="4253"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6" name="Rectangle 196">
              <a:extLst>
                <a:ext uri="{FF2B5EF4-FFF2-40B4-BE49-F238E27FC236}">
                  <a16:creationId xmlns:a16="http://schemas.microsoft.com/office/drawing/2014/main" id="{3FEC9136-D2F5-6AEF-AEE5-5DAEECF7A81D}"/>
                </a:ext>
              </a:extLst>
            </p:cNvPr>
            <p:cNvSpPr>
              <a:spLocks noChangeAspect="1" noChangeArrowheads="1"/>
            </p:cNvSpPr>
            <p:nvPr/>
          </p:nvSpPr>
          <p:spPr bwMode="auto">
            <a:xfrm flipH="1" flipV="1">
              <a:off x="4269" y="1379"/>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7" name="Rectangle 197">
              <a:extLst>
                <a:ext uri="{FF2B5EF4-FFF2-40B4-BE49-F238E27FC236}">
                  <a16:creationId xmlns:a16="http://schemas.microsoft.com/office/drawing/2014/main" id="{90479C47-1462-D46E-CA86-70A90254AD6A}"/>
                </a:ext>
              </a:extLst>
            </p:cNvPr>
            <p:cNvSpPr>
              <a:spLocks noChangeAspect="1" noChangeArrowheads="1"/>
            </p:cNvSpPr>
            <p:nvPr/>
          </p:nvSpPr>
          <p:spPr bwMode="auto">
            <a:xfrm flipH="1" flipV="1">
              <a:off x="4274" y="1386"/>
              <a:ext cx="165" cy="159"/>
            </a:xfrm>
            <a:prstGeom prst="rect">
              <a:avLst/>
            </a:prstGeom>
            <a:solidFill>
              <a:srgbClr val="DFDFDF"/>
            </a:solidFill>
            <a:ln w="0">
              <a:solidFill>
                <a:srgbClr val="DFDFDF"/>
              </a:solidFill>
              <a:miter lim="800000"/>
              <a:headEnd/>
              <a:tailEnd/>
            </a:ln>
          </p:spPr>
          <p:txBody>
            <a:bodyPr/>
            <a:lstStyle/>
            <a:p>
              <a:endParaRPr lang="en-US"/>
            </a:p>
          </p:txBody>
        </p:sp>
        <p:sp>
          <p:nvSpPr>
            <p:cNvPr id="198" name="Rectangle 198">
              <a:extLst>
                <a:ext uri="{FF2B5EF4-FFF2-40B4-BE49-F238E27FC236}">
                  <a16:creationId xmlns:a16="http://schemas.microsoft.com/office/drawing/2014/main" id="{901E089D-F19B-D92A-40E7-E81CD3583043}"/>
                </a:ext>
              </a:extLst>
            </p:cNvPr>
            <p:cNvSpPr>
              <a:spLocks noChangeAspect="1" noChangeArrowheads="1"/>
            </p:cNvSpPr>
            <p:nvPr/>
          </p:nvSpPr>
          <p:spPr bwMode="auto">
            <a:xfrm flipH="1" flipV="1">
              <a:off x="4315" y="1421"/>
              <a:ext cx="89" cy="89"/>
            </a:xfrm>
            <a:prstGeom prst="rect">
              <a:avLst/>
            </a:prstGeom>
            <a:solidFill>
              <a:srgbClr val="000000"/>
            </a:solidFill>
            <a:ln w="0">
              <a:solidFill>
                <a:srgbClr val="000000"/>
              </a:solidFill>
              <a:miter lim="800000"/>
              <a:headEnd/>
              <a:tailEnd/>
            </a:ln>
          </p:spPr>
          <p:txBody>
            <a:bodyPr/>
            <a:lstStyle/>
            <a:p>
              <a:endParaRPr lang="en-US"/>
            </a:p>
          </p:txBody>
        </p:sp>
        <p:sp>
          <p:nvSpPr>
            <p:cNvPr id="199" name="Rectangle 199">
              <a:extLst>
                <a:ext uri="{FF2B5EF4-FFF2-40B4-BE49-F238E27FC236}">
                  <a16:creationId xmlns:a16="http://schemas.microsoft.com/office/drawing/2014/main" id="{221326B9-F041-C987-B3EF-3733C11863F7}"/>
                </a:ext>
              </a:extLst>
            </p:cNvPr>
            <p:cNvSpPr>
              <a:spLocks noChangeAspect="1" noChangeArrowheads="1"/>
            </p:cNvSpPr>
            <p:nvPr/>
          </p:nvSpPr>
          <p:spPr bwMode="auto">
            <a:xfrm flipH="1" flipV="1">
              <a:off x="4315" y="1421"/>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1" name="Text Box 201">
              <a:extLst>
                <a:ext uri="{FF2B5EF4-FFF2-40B4-BE49-F238E27FC236}">
                  <a16:creationId xmlns:a16="http://schemas.microsoft.com/office/drawing/2014/main" id="{2722CDA1-CEBD-ECD3-760B-AB66BE225677}"/>
                </a:ext>
              </a:extLst>
            </p:cNvPr>
            <p:cNvSpPr txBox="1">
              <a:spLocks noChangeAspect="1" noChangeArrowheads="1"/>
            </p:cNvSpPr>
            <p:nvPr/>
          </p:nvSpPr>
          <p:spPr bwMode="auto">
            <a:xfrm>
              <a:off x="5026" y="843"/>
              <a:ext cx="213"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E</a:t>
              </a:r>
              <a:endParaRPr lang="en-US" altLang="zh-CN" b="1" i="1" dirty="0">
                <a:ea typeface="宋体" panose="02010600030101010101" pitchFamily="2" charset="-122"/>
              </a:endParaRPr>
            </a:p>
          </p:txBody>
        </p:sp>
        <p:sp>
          <p:nvSpPr>
            <p:cNvPr id="202" name="Text Box 202">
              <a:extLst>
                <a:ext uri="{FF2B5EF4-FFF2-40B4-BE49-F238E27FC236}">
                  <a16:creationId xmlns:a16="http://schemas.microsoft.com/office/drawing/2014/main" id="{8E804EB3-DF12-34EE-9AE2-5B3741FBBA68}"/>
                </a:ext>
              </a:extLst>
            </p:cNvPr>
            <p:cNvSpPr txBox="1">
              <a:spLocks noChangeAspect="1" noChangeArrowheads="1"/>
            </p:cNvSpPr>
            <p:nvPr/>
          </p:nvSpPr>
          <p:spPr bwMode="auto">
            <a:xfrm>
              <a:off x="5013" y="1137"/>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204" name="Text Box 204">
              <a:extLst>
                <a:ext uri="{FF2B5EF4-FFF2-40B4-BE49-F238E27FC236}">
                  <a16:creationId xmlns:a16="http://schemas.microsoft.com/office/drawing/2014/main" id="{FB5BEB5A-2B8E-8997-017F-9E2AE59D266C}"/>
                </a:ext>
              </a:extLst>
            </p:cNvPr>
            <p:cNvSpPr txBox="1">
              <a:spLocks noChangeAspect="1" noChangeArrowheads="1"/>
            </p:cNvSpPr>
            <p:nvPr/>
          </p:nvSpPr>
          <p:spPr bwMode="auto">
            <a:xfrm>
              <a:off x="3432" y="1395"/>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205" name="Text Box 205">
              <a:extLst>
                <a:ext uri="{FF2B5EF4-FFF2-40B4-BE49-F238E27FC236}">
                  <a16:creationId xmlns:a16="http://schemas.microsoft.com/office/drawing/2014/main" id="{16AA57F7-FDDA-755E-AAFF-78633ED87A8B}"/>
                </a:ext>
              </a:extLst>
            </p:cNvPr>
            <p:cNvSpPr txBox="1">
              <a:spLocks noChangeAspect="1" noChangeArrowheads="1"/>
            </p:cNvSpPr>
            <p:nvPr/>
          </p:nvSpPr>
          <p:spPr bwMode="auto">
            <a:xfrm>
              <a:off x="3432" y="1098"/>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B</a:t>
              </a:r>
              <a:endParaRPr lang="en-US" altLang="zh-CN" b="1" i="1" dirty="0">
                <a:ea typeface="宋体" panose="02010600030101010101" pitchFamily="2" charset="-122"/>
              </a:endParaRPr>
            </a:p>
          </p:txBody>
        </p:sp>
        <p:sp>
          <p:nvSpPr>
            <p:cNvPr id="208" name="Oval 208">
              <a:extLst>
                <a:ext uri="{FF2B5EF4-FFF2-40B4-BE49-F238E27FC236}">
                  <a16:creationId xmlns:a16="http://schemas.microsoft.com/office/drawing/2014/main" id="{801BFDEC-30CF-9CC9-9C50-BD940AE57DD3}"/>
                </a:ext>
              </a:extLst>
            </p:cNvPr>
            <p:cNvSpPr>
              <a:spLocks noChangeAspect="1" noChangeArrowheads="1"/>
            </p:cNvSpPr>
            <p:nvPr/>
          </p:nvSpPr>
          <p:spPr bwMode="auto">
            <a:xfrm rot="7290616" flipH="1">
              <a:off x="2255" y="2444"/>
              <a:ext cx="679" cy="67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9" name="Line 209">
              <a:extLst>
                <a:ext uri="{FF2B5EF4-FFF2-40B4-BE49-F238E27FC236}">
                  <a16:creationId xmlns:a16="http://schemas.microsoft.com/office/drawing/2014/main" id="{F3AB962C-6938-5064-DA2C-88EF58B9ED98}"/>
                </a:ext>
              </a:extLst>
            </p:cNvPr>
            <p:cNvSpPr>
              <a:spLocks noChangeShapeType="1"/>
            </p:cNvSpPr>
            <p:nvPr/>
          </p:nvSpPr>
          <p:spPr bwMode="auto">
            <a:xfrm flipV="1">
              <a:off x="2779" y="2226"/>
              <a:ext cx="2237" cy="8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sp>
          <p:nvSpPr>
            <p:cNvPr id="210" name="Line 210">
              <a:extLst>
                <a:ext uri="{FF2B5EF4-FFF2-40B4-BE49-F238E27FC236}">
                  <a16:creationId xmlns:a16="http://schemas.microsoft.com/office/drawing/2014/main" id="{5D99FB22-5EAB-8775-9C66-F8D4642B904A}"/>
                </a:ext>
              </a:extLst>
            </p:cNvPr>
            <p:cNvSpPr>
              <a:spLocks noChangeShapeType="1"/>
            </p:cNvSpPr>
            <p:nvPr/>
          </p:nvSpPr>
          <p:spPr bwMode="auto">
            <a:xfrm flipV="1">
              <a:off x="2461" y="1718"/>
              <a:ext cx="952" cy="764"/>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grpSp>
      <p:sp>
        <p:nvSpPr>
          <p:cNvPr id="211" name="Oval 211">
            <a:extLst>
              <a:ext uri="{FF2B5EF4-FFF2-40B4-BE49-F238E27FC236}">
                <a16:creationId xmlns:a16="http://schemas.microsoft.com/office/drawing/2014/main" id="{566D5971-8569-4E52-1364-4C9F7BA8E46C}"/>
              </a:ext>
            </a:extLst>
          </p:cNvPr>
          <p:cNvSpPr>
            <a:spLocks noChangeArrowheads="1"/>
          </p:cNvSpPr>
          <p:nvPr/>
        </p:nvSpPr>
        <p:spPr bwMode="auto">
          <a:xfrm>
            <a:off x="7439397" y="918369"/>
            <a:ext cx="4023941" cy="3805238"/>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p>
            <a:endParaRPr lang="en-US"/>
          </a:p>
        </p:txBody>
      </p:sp>
      <p:sp>
        <p:nvSpPr>
          <p:cNvPr id="3" name="TextBox 2">
            <a:extLst>
              <a:ext uri="{FF2B5EF4-FFF2-40B4-BE49-F238E27FC236}">
                <a16:creationId xmlns:a16="http://schemas.microsoft.com/office/drawing/2014/main" id="{669E3C05-EE56-5B8B-F191-CA6D71F4F704}"/>
              </a:ext>
            </a:extLst>
          </p:cNvPr>
          <p:cNvSpPr txBox="1"/>
          <p:nvPr/>
        </p:nvSpPr>
        <p:spPr>
          <a:xfrm>
            <a:off x="8538028" y="4929128"/>
            <a:ext cx="2209259" cy="400110"/>
          </a:xfrm>
          <a:prstGeom prst="rect">
            <a:avLst/>
          </a:prstGeom>
          <a:noFill/>
        </p:spPr>
        <p:txBody>
          <a:bodyPr wrap="none" rtlCol="0">
            <a:spAutoFit/>
          </a:bodyPr>
          <a:lstStyle/>
          <a:p>
            <a:r>
              <a:rPr lang="en-US" sz="2000" dirty="0">
                <a:solidFill>
                  <a:srgbClr val="FF0000"/>
                </a:solidFill>
                <a:latin typeface="Arial" panose="020B0604020202020204" pitchFamily="34" charset="0"/>
                <a:cs typeface="Arial" panose="020B0604020202020204" pitchFamily="34" charset="0"/>
              </a:rPr>
              <a:t>Switchbox routing</a:t>
            </a:r>
          </a:p>
        </p:txBody>
      </p:sp>
    </p:spTree>
    <p:extLst>
      <p:ext uri="{BB962C8B-B14F-4D97-AF65-F5344CB8AC3E}">
        <p14:creationId xmlns:p14="http://schemas.microsoft.com/office/powerpoint/2010/main" val="225258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2221-795E-9516-B47B-E3B7FAF167CC}"/>
              </a:ext>
            </a:extLst>
          </p:cNvPr>
          <p:cNvSpPr>
            <a:spLocks noGrp="1"/>
          </p:cNvSpPr>
          <p:nvPr>
            <p:ph type="title"/>
          </p:nvPr>
        </p:nvSpPr>
        <p:spPr/>
        <p:txBody>
          <a:bodyPr/>
          <a:lstStyle/>
          <a:p>
            <a:r>
              <a:rPr lang="en-US" dirty="0"/>
              <a:t>Switchbox Routing</a:t>
            </a:r>
          </a:p>
        </p:txBody>
      </p:sp>
      <p:sp>
        <p:nvSpPr>
          <p:cNvPr id="3" name="Content Placeholder 2">
            <a:extLst>
              <a:ext uri="{FF2B5EF4-FFF2-40B4-BE49-F238E27FC236}">
                <a16:creationId xmlns:a16="http://schemas.microsoft.com/office/drawing/2014/main" id="{FECD93D7-D834-E918-B4C5-7F7E8FA67EBF}"/>
              </a:ext>
            </a:extLst>
          </p:cNvPr>
          <p:cNvSpPr>
            <a:spLocks noGrp="1"/>
          </p:cNvSpPr>
          <p:nvPr>
            <p:ph idx="1"/>
          </p:nvPr>
        </p:nvSpPr>
        <p:spPr/>
        <p:txBody>
          <a:bodyPr>
            <a:normAutofit/>
          </a:bodyPr>
          <a:lstStyle/>
          <a:p>
            <a:pPr marL="342900" indent="-342900" defTabSz="914400">
              <a:tabLst/>
            </a:pPr>
            <a:r>
              <a:rPr lang="en-US" altLang="zh-CN" sz="2400" dirty="0">
                <a:ea typeface="宋体" panose="02010600030101010101" pitchFamily="2" charset="-122"/>
              </a:rPr>
              <a:t>Fixed dimensions and pin connections on all four sides </a:t>
            </a:r>
            <a:endParaRPr lang="de-DE" altLang="en-US" sz="2400" dirty="0"/>
          </a:p>
          <a:p>
            <a:pPr marL="342900" indent="-342900" defTabSz="914400">
              <a:tabLst/>
            </a:pPr>
            <a:r>
              <a:rPr lang="de-DE" altLang="en-US" sz="2400" dirty="0" err="1"/>
              <a:t>Defined</a:t>
            </a:r>
            <a:r>
              <a:rPr lang="de-DE" altLang="en-US" sz="2400" dirty="0"/>
              <a:t> </a:t>
            </a:r>
            <a:r>
              <a:rPr lang="de-DE" altLang="en-US" sz="2400" dirty="0" err="1"/>
              <a:t>by</a:t>
            </a:r>
            <a:r>
              <a:rPr lang="de-DE" altLang="en-US" sz="2400" dirty="0"/>
              <a:t> </a:t>
            </a:r>
            <a:r>
              <a:rPr lang="de-DE" altLang="en-US" sz="2400" dirty="0" err="1"/>
              <a:t>four</a:t>
            </a:r>
            <a:r>
              <a:rPr lang="de-DE" altLang="en-US" sz="2400" dirty="0"/>
              <a:t> </a:t>
            </a:r>
            <a:r>
              <a:rPr lang="de-DE" altLang="en-US" sz="2400" dirty="0" err="1"/>
              <a:t>vectors</a:t>
            </a:r>
            <a:r>
              <a:rPr lang="de-DE" altLang="en-US" sz="2400" dirty="0"/>
              <a:t> </a:t>
            </a:r>
            <a:r>
              <a:rPr lang="de-DE" altLang="en-US" sz="2400" i="1" dirty="0"/>
              <a:t>TOP</a:t>
            </a:r>
            <a:r>
              <a:rPr lang="de-DE" altLang="en-US" sz="2400" dirty="0"/>
              <a:t>, </a:t>
            </a:r>
            <a:r>
              <a:rPr lang="de-DE" altLang="en-US" sz="2400" i="1" dirty="0"/>
              <a:t>BOT</a:t>
            </a:r>
            <a:r>
              <a:rPr lang="de-DE" altLang="en-US" sz="2400" dirty="0"/>
              <a:t>, </a:t>
            </a:r>
            <a:r>
              <a:rPr lang="de-DE" altLang="en-US" sz="2400" i="1" dirty="0"/>
              <a:t>LEFT</a:t>
            </a:r>
            <a:r>
              <a:rPr lang="de-DE" altLang="en-US" sz="2400" dirty="0"/>
              <a:t>, </a:t>
            </a:r>
            <a:r>
              <a:rPr lang="de-DE" altLang="en-US" sz="2400" i="1" dirty="0"/>
              <a:t>RIGHT</a:t>
            </a:r>
            <a:r>
              <a:rPr lang="de-DE" altLang="en-US" sz="2400" dirty="0"/>
              <a:t> </a:t>
            </a:r>
          </a:p>
          <a:p>
            <a:pPr marL="342900" indent="-342900" defTabSz="914400">
              <a:tabLst/>
            </a:pPr>
            <a:r>
              <a:rPr lang="en-US" altLang="zh-CN" sz="2400" dirty="0">
                <a:ea typeface="宋体" panose="02010600030101010101" pitchFamily="2" charset="-122"/>
              </a:rPr>
              <a:t>Switchbox routing algorithms are usually derived from (greedy) channel routing algorithms</a:t>
            </a:r>
            <a:endParaRPr lang="de-DE" altLang="en-US" sz="2400" dirty="0"/>
          </a:p>
          <a:p>
            <a:pPr marL="342900" indent="-342900" defTabSz="914400">
              <a:tabLst/>
            </a:pPr>
            <a:endParaRPr lang="en-US" altLang="zh-CN" sz="2400" dirty="0">
              <a:ea typeface="宋体" panose="02010600030101010101" pitchFamily="2" charset="-122"/>
            </a:endParaRPr>
          </a:p>
          <a:p>
            <a:endParaRPr lang="en-US" sz="2400" dirty="0"/>
          </a:p>
        </p:txBody>
      </p:sp>
      <p:sp>
        <p:nvSpPr>
          <p:cNvPr id="4" name="Rectangle 2">
            <a:extLst>
              <a:ext uri="{FF2B5EF4-FFF2-40B4-BE49-F238E27FC236}">
                <a16:creationId xmlns:a16="http://schemas.microsoft.com/office/drawing/2014/main" id="{A1FD6FCA-813E-E0DF-2043-DAF357345A7C}"/>
              </a:ext>
            </a:extLst>
          </p:cNvPr>
          <p:cNvSpPr>
            <a:spLocks noChangeAspect="1" noChangeArrowheads="1"/>
          </p:cNvSpPr>
          <p:nvPr/>
        </p:nvSpPr>
        <p:spPr bwMode="auto">
          <a:xfrm>
            <a:off x="3723821" y="3794124"/>
            <a:ext cx="1816100" cy="1614488"/>
          </a:xfrm>
          <a:prstGeom prst="rect">
            <a:avLst/>
          </a:prstGeom>
          <a:solidFill>
            <a:srgbClr val="EDD1D1"/>
          </a:solidFill>
          <a:ln>
            <a:noFill/>
          </a:ln>
          <a:effectLst/>
          <a:extLst>
            <a:ext uri="{91240B29-F687-4F45-9708-019B960494DF}">
              <a14:hiddenLine xmlns:a14="http://schemas.microsoft.com/office/drawing/2010/main" w="571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 name="Rectangle 3">
            <a:extLst>
              <a:ext uri="{FF2B5EF4-FFF2-40B4-BE49-F238E27FC236}">
                <a16:creationId xmlns:a16="http://schemas.microsoft.com/office/drawing/2014/main" id="{D0A34772-9BF6-8A8B-F380-78AC5AA0D9FE}"/>
              </a:ext>
            </a:extLst>
          </p:cNvPr>
          <p:cNvSpPr>
            <a:spLocks noChangeArrowheads="1"/>
          </p:cNvSpPr>
          <p:nvPr/>
        </p:nvSpPr>
        <p:spPr bwMode="auto">
          <a:xfrm>
            <a:off x="8132309" y="4427537"/>
            <a:ext cx="719137" cy="812800"/>
          </a:xfrm>
          <a:prstGeom prst="rect">
            <a:avLst/>
          </a:prstGeom>
          <a:solidFill>
            <a:srgbClr val="EDD1D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6" name="Rectangle 5">
            <a:extLst>
              <a:ext uri="{FF2B5EF4-FFF2-40B4-BE49-F238E27FC236}">
                <a16:creationId xmlns:a16="http://schemas.microsoft.com/office/drawing/2014/main" id="{16D293FC-CB62-4956-E48A-56A7608C4EEE}"/>
              </a:ext>
            </a:extLst>
          </p:cNvPr>
          <p:cNvSpPr>
            <a:spLocks noChangeAspect="1" noChangeArrowheads="1"/>
          </p:cNvSpPr>
          <p:nvPr/>
        </p:nvSpPr>
        <p:spPr bwMode="auto">
          <a:xfrm flipH="1" flipV="1">
            <a:off x="4477884" y="4870449"/>
            <a:ext cx="282575" cy="1276350"/>
          </a:xfrm>
          <a:prstGeom prst="rect">
            <a:avLst/>
          </a:prstGeom>
          <a:solidFill>
            <a:srgbClr val="808080"/>
          </a:solidFill>
          <a:ln w="0">
            <a:solidFill>
              <a:srgbClr val="808080"/>
            </a:solidFill>
            <a:miter lim="800000"/>
            <a:headEnd/>
            <a:tailEnd/>
          </a:ln>
        </p:spPr>
        <p:txBody>
          <a:bodyPr/>
          <a:lstStyle/>
          <a:p>
            <a:endParaRPr lang="en-US"/>
          </a:p>
        </p:txBody>
      </p:sp>
      <p:sp>
        <p:nvSpPr>
          <p:cNvPr id="7" name="Rectangle 6">
            <a:extLst>
              <a:ext uri="{FF2B5EF4-FFF2-40B4-BE49-F238E27FC236}">
                <a16:creationId xmlns:a16="http://schemas.microsoft.com/office/drawing/2014/main" id="{355C2767-BDBC-E965-3655-196F954C39E6}"/>
              </a:ext>
            </a:extLst>
          </p:cNvPr>
          <p:cNvSpPr>
            <a:spLocks noChangeAspect="1" noChangeArrowheads="1"/>
          </p:cNvSpPr>
          <p:nvPr/>
        </p:nvSpPr>
        <p:spPr bwMode="auto">
          <a:xfrm flipH="1" flipV="1">
            <a:off x="5150984" y="4040187"/>
            <a:ext cx="723900" cy="157162"/>
          </a:xfrm>
          <a:prstGeom prst="rect">
            <a:avLst/>
          </a:prstGeom>
          <a:solidFill>
            <a:srgbClr val="DFDFDF"/>
          </a:solidFill>
          <a:ln w="0">
            <a:solidFill>
              <a:srgbClr val="DFDFDF"/>
            </a:solidFill>
            <a:miter lim="800000"/>
            <a:headEnd/>
            <a:tailEnd/>
          </a:ln>
        </p:spPr>
        <p:txBody>
          <a:bodyPr/>
          <a:lstStyle/>
          <a:p>
            <a:endParaRPr lang="en-US"/>
          </a:p>
        </p:txBody>
      </p:sp>
      <p:sp>
        <p:nvSpPr>
          <p:cNvPr id="8" name="Rectangle 7">
            <a:extLst>
              <a:ext uri="{FF2B5EF4-FFF2-40B4-BE49-F238E27FC236}">
                <a16:creationId xmlns:a16="http://schemas.microsoft.com/office/drawing/2014/main" id="{A47D151F-9060-B914-E5A4-832CC22C9A7B}"/>
              </a:ext>
            </a:extLst>
          </p:cNvPr>
          <p:cNvSpPr>
            <a:spLocks noChangeAspect="1" noChangeArrowheads="1"/>
          </p:cNvSpPr>
          <p:nvPr/>
        </p:nvSpPr>
        <p:spPr bwMode="auto">
          <a:xfrm flipH="1" flipV="1">
            <a:off x="4477884" y="4870449"/>
            <a:ext cx="282575" cy="12763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 name="Rectangle 8">
            <a:extLst>
              <a:ext uri="{FF2B5EF4-FFF2-40B4-BE49-F238E27FC236}">
                <a16:creationId xmlns:a16="http://schemas.microsoft.com/office/drawing/2014/main" id="{644D077F-2D42-F0C8-58F7-A5408365B56B}"/>
              </a:ext>
            </a:extLst>
          </p:cNvPr>
          <p:cNvSpPr>
            <a:spLocks noChangeAspect="1" noChangeArrowheads="1"/>
          </p:cNvSpPr>
          <p:nvPr/>
        </p:nvSpPr>
        <p:spPr bwMode="auto">
          <a:xfrm flipH="1" flipV="1">
            <a:off x="4868409" y="4387849"/>
            <a:ext cx="282575" cy="1758950"/>
          </a:xfrm>
          <a:prstGeom prst="rect">
            <a:avLst/>
          </a:prstGeom>
          <a:solidFill>
            <a:srgbClr val="808080"/>
          </a:solidFill>
          <a:ln w="0">
            <a:solidFill>
              <a:srgbClr val="808080"/>
            </a:solidFill>
            <a:miter lim="800000"/>
            <a:headEnd/>
            <a:tailEnd/>
          </a:ln>
        </p:spPr>
        <p:txBody>
          <a:bodyPr/>
          <a:lstStyle/>
          <a:p>
            <a:endParaRPr lang="en-US"/>
          </a:p>
        </p:txBody>
      </p:sp>
      <p:sp>
        <p:nvSpPr>
          <p:cNvPr id="10" name="Rectangle 9">
            <a:extLst>
              <a:ext uri="{FF2B5EF4-FFF2-40B4-BE49-F238E27FC236}">
                <a16:creationId xmlns:a16="http://schemas.microsoft.com/office/drawing/2014/main" id="{E3AA2000-84B3-F991-7389-1DBA746B0F37}"/>
              </a:ext>
            </a:extLst>
          </p:cNvPr>
          <p:cNvSpPr>
            <a:spLocks noChangeAspect="1" noChangeArrowheads="1"/>
          </p:cNvSpPr>
          <p:nvPr/>
        </p:nvSpPr>
        <p:spPr bwMode="auto">
          <a:xfrm flipH="1" flipV="1">
            <a:off x="4868409" y="4387849"/>
            <a:ext cx="282575" cy="17589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 name="Rectangle 10">
            <a:extLst>
              <a:ext uri="{FF2B5EF4-FFF2-40B4-BE49-F238E27FC236}">
                <a16:creationId xmlns:a16="http://schemas.microsoft.com/office/drawing/2014/main" id="{CC9A0EE4-F7F0-7575-0660-CC2011B01E73}"/>
              </a:ext>
            </a:extLst>
          </p:cNvPr>
          <p:cNvSpPr>
            <a:spLocks noChangeAspect="1" noChangeArrowheads="1"/>
          </p:cNvSpPr>
          <p:nvPr/>
        </p:nvSpPr>
        <p:spPr bwMode="auto">
          <a:xfrm flipH="1" flipV="1">
            <a:off x="4868409" y="3121024"/>
            <a:ext cx="282575" cy="1133475"/>
          </a:xfrm>
          <a:prstGeom prst="rect">
            <a:avLst/>
          </a:prstGeom>
          <a:solidFill>
            <a:srgbClr val="808080"/>
          </a:solidFill>
          <a:ln w="0">
            <a:solidFill>
              <a:srgbClr val="808080"/>
            </a:solidFill>
            <a:miter lim="800000"/>
            <a:headEnd/>
            <a:tailEnd/>
          </a:ln>
        </p:spPr>
        <p:txBody>
          <a:bodyPr/>
          <a:lstStyle/>
          <a:p>
            <a:endParaRPr lang="en-US"/>
          </a:p>
        </p:txBody>
      </p:sp>
      <p:sp>
        <p:nvSpPr>
          <p:cNvPr id="12" name="Rectangle 11">
            <a:extLst>
              <a:ext uri="{FF2B5EF4-FFF2-40B4-BE49-F238E27FC236}">
                <a16:creationId xmlns:a16="http://schemas.microsoft.com/office/drawing/2014/main" id="{7AABE366-DD2D-26C6-EB37-7C972F7FF3DC}"/>
              </a:ext>
            </a:extLst>
          </p:cNvPr>
          <p:cNvSpPr>
            <a:spLocks noChangeAspect="1" noChangeArrowheads="1"/>
          </p:cNvSpPr>
          <p:nvPr/>
        </p:nvSpPr>
        <p:spPr bwMode="auto">
          <a:xfrm flipH="1" flipV="1">
            <a:off x="4868409" y="3121024"/>
            <a:ext cx="282575" cy="11334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 name="Rectangle 12">
            <a:extLst>
              <a:ext uri="{FF2B5EF4-FFF2-40B4-BE49-F238E27FC236}">
                <a16:creationId xmlns:a16="http://schemas.microsoft.com/office/drawing/2014/main" id="{5E973CE0-F186-CA76-0BD5-E9758CF6A42A}"/>
              </a:ext>
            </a:extLst>
          </p:cNvPr>
          <p:cNvSpPr>
            <a:spLocks noChangeAspect="1" noChangeArrowheads="1"/>
          </p:cNvSpPr>
          <p:nvPr/>
        </p:nvSpPr>
        <p:spPr bwMode="auto">
          <a:xfrm flipH="1" flipV="1">
            <a:off x="4452484" y="3121024"/>
            <a:ext cx="282575" cy="1549400"/>
          </a:xfrm>
          <a:prstGeom prst="rect">
            <a:avLst/>
          </a:prstGeom>
          <a:solidFill>
            <a:srgbClr val="808080"/>
          </a:solidFill>
          <a:ln w="0">
            <a:solidFill>
              <a:srgbClr val="808080"/>
            </a:solidFill>
            <a:miter lim="800000"/>
            <a:headEnd/>
            <a:tailEnd/>
          </a:ln>
        </p:spPr>
        <p:txBody>
          <a:bodyPr/>
          <a:lstStyle/>
          <a:p>
            <a:endParaRPr lang="en-US"/>
          </a:p>
        </p:txBody>
      </p:sp>
      <p:sp>
        <p:nvSpPr>
          <p:cNvPr id="14" name="Rectangle 13">
            <a:extLst>
              <a:ext uri="{FF2B5EF4-FFF2-40B4-BE49-F238E27FC236}">
                <a16:creationId xmlns:a16="http://schemas.microsoft.com/office/drawing/2014/main" id="{7D4931E3-AB8E-6C10-4BA9-8AA9BEAC87B9}"/>
              </a:ext>
            </a:extLst>
          </p:cNvPr>
          <p:cNvSpPr>
            <a:spLocks noChangeAspect="1" noChangeArrowheads="1"/>
          </p:cNvSpPr>
          <p:nvPr/>
        </p:nvSpPr>
        <p:spPr bwMode="auto">
          <a:xfrm flipH="1" flipV="1">
            <a:off x="4452484" y="3121024"/>
            <a:ext cx="282575" cy="15494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 name="Rectangle 14">
            <a:extLst>
              <a:ext uri="{FF2B5EF4-FFF2-40B4-BE49-F238E27FC236}">
                <a16:creationId xmlns:a16="http://schemas.microsoft.com/office/drawing/2014/main" id="{721E8C36-9B06-BA94-CA9E-E8C2A3BB8886}"/>
              </a:ext>
            </a:extLst>
          </p:cNvPr>
          <p:cNvSpPr>
            <a:spLocks noChangeAspect="1" noChangeArrowheads="1"/>
          </p:cNvSpPr>
          <p:nvPr/>
        </p:nvSpPr>
        <p:spPr bwMode="auto">
          <a:xfrm flipH="1" flipV="1">
            <a:off x="4028621" y="3971924"/>
            <a:ext cx="282575" cy="2174875"/>
          </a:xfrm>
          <a:prstGeom prst="rect">
            <a:avLst/>
          </a:prstGeom>
          <a:solidFill>
            <a:srgbClr val="808080"/>
          </a:solidFill>
          <a:ln w="0">
            <a:solidFill>
              <a:srgbClr val="808080"/>
            </a:solidFill>
            <a:miter lim="800000"/>
            <a:headEnd/>
            <a:tailEnd/>
          </a:ln>
        </p:spPr>
        <p:txBody>
          <a:bodyPr/>
          <a:lstStyle/>
          <a:p>
            <a:endParaRPr lang="en-US"/>
          </a:p>
        </p:txBody>
      </p:sp>
      <p:sp>
        <p:nvSpPr>
          <p:cNvPr id="16" name="Rectangle 15">
            <a:extLst>
              <a:ext uri="{FF2B5EF4-FFF2-40B4-BE49-F238E27FC236}">
                <a16:creationId xmlns:a16="http://schemas.microsoft.com/office/drawing/2014/main" id="{01513353-757A-E783-5D4C-AC623CD7DFD9}"/>
              </a:ext>
            </a:extLst>
          </p:cNvPr>
          <p:cNvSpPr>
            <a:spLocks noChangeAspect="1" noChangeArrowheads="1"/>
          </p:cNvSpPr>
          <p:nvPr/>
        </p:nvSpPr>
        <p:spPr bwMode="auto">
          <a:xfrm flipH="1" flipV="1">
            <a:off x="4028621" y="3971924"/>
            <a:ext cx="282575" cy="2174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 name="Rectangle 16">
            <a:extLst>
              <a:ext uri="{FF2B5EF4-FFF2-40B4-BE49-F238E27FC236}">
                <a16:creationId xmlns:a16="http://schemas.microsoft.com/office/drawing/2014/main" id="{0CDD2B0B-4CED-82CA-AFC5-5F26C7788C5F}"/>
              </a:ext>
            </a:extLst>
          </p:cNvPr>
          <p:cNvSpPr>
            <a:spLocks noChangeAspect="1" noChangeArrowheads="1"/>
          </p:cNvSpPr>
          <p:nvPr/>
        </p:nvSpPr>
        <p:spPr bwMode="auto">
          <a:xfrm flipH="1" flipV="1">
            <a:off x="4868409" y="4387849"/>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18" name="Rectangle 17">
            <a:extLst>
              <a:ext uri="{FF2B5EF4-FFF2-40B4-BE49-F238E27FC236}">
                <a16:creationId xmlns:a16="http://schemas.microsoft.com/office/drawing/2014/main" id="{45557650-B331-93A4-EAC1-F27696849722}"/>
              </a:ext>
            </a:extLst>
          </p:cNvPr>
          <p:cNvSpPr>
            <a:spLocks noChangeAspect="1" noChangeArrowheads="1"/>
          </p:cNvSpPr>
          <p:nvPr/>
        </p:nvSpPr>
        <p:spPr bwMode="auto">
          <a:xfrm flipH="1" flipV="1">
            <a:off x="4868409" y="4387849"/>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 name="Rectangle 18">
            <a:extLst>
              <a:ext uri="{FF2B5EF4-FFF2-40B4-BE49-F238E27FC236}">
                <a16:creationId xmlns:a16="http://schemas.microsoft.com/office/drawing/2014/main" id="{C4F4DF27-972A-0763-D20D-810B3423CF3B}"/>
              </a:ext>
            </a:extLst>
          </p:cNvPr>
          <p:cNvSpPr>
            <a:spLocks noChangeAspect="1" noChangeArrowheads="1"/>
          </p:cNvSpPr>
          <p:nvPr/>
        </p:nvSpPr>
        <p:spPr bwMode="auto">
          <a:xfrm flipH="1" flipV="1">
            <a:off x="4868409" y="3971924"/>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20" name="Rectangle 19">
            <a:extLst>
              <a:ext uri="{FF2B5EF4-FFF2-40B4-BE49-F238E27FC236}">
                <a16:creationId xmlns:a16="http://schemas.microsoft.com/office/drawing/2014/main" id="{551F6650-0CC6-EF81-2951-94B135DA216A}"/>
              </a:ext>
            </a:extLst>
          </p:cNvPr>
          <p:cNvSpPr>
            <a:spLocks noChangeAspect="1" noChangeArrowheads="1"/>
          </p:cNvSpPr>
          <p:nvPr/>
        </p:nvSpPr>
        <p:spPr bwMode="auto">
          <a:xfrm flipH="1" flipV="1">
            <a:off x="4868409" y="3971924"/>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1" name="Rectangle 20">
            <a:extLst>
              <a:ext uri="{FF2B5EF4-FFF2-40B4-BE49-F238E27FC236}">
                <a16:creationId xmlns:a16="http://schemas.microsoft.com/office/drawing/2014/main" id="{E49A43BF-A7B8-EB87-5B82-B21C76C9850B}"/>
              </a:ext>
            </a:extLst>
          </p:cNvPr>
          <p:cNvSpPr>
            <a:spLocks noChangeAspect="1" noChangeArrowheads="1"/>
          </p:cNvSpPr>
          <p:nvPr/>
        </p:nvSpPr>
        <p:spPr bwMode="auto">
          <a:xfrm flipH="1" flipV="1">
            <a:off x="4028621" y="3971924"/>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22" name="Rectangle 21">
            <a:extLst>
              <a:ext uri="{FF2B5EF4-FFF2-40B4-BE49-F238E27FC236}">
                <a16:creationId xmlns:a16="http://schemas.microsoft.com/office/drawing/2014/main" id="{CFFCBDD7-AAA6-30E3-5BD9-56AC109AFDFA}"/>
              </a:ext>
            </a:extLst>
          </p:cNvPr>
          <p:cNvSpPr>
            <a:spLocks noChangeAspect="1" noChangeArrowheads="1"/>
          </p:cNvSpPr>
          <p:nvPr/>
        </p:nvSpPr>
        <p:spPr bwMode="auto">
          <a:xfrm flipH="1" flipV="1">
            <a:off x="4028621" y="3971924"/>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 name="Rectangle 22">
            <a:extLst>
              <a:ext uri="{FF2B5EF4-FFF2-40B4-BE49-F238E27FC236}">
                <a16:creationId xmlns:a16="http://schemas.microsoft.com/office/drawing/2014/main" id="{276C5A55-1DCE-721C-EDED-0424EF872A97}"/>
              </a:ext>
            </a:extLst>
          </p:cNvPr>
          <p:cNvSpPr>
            <a:spLocks noChangeAspect="1" noChangeArrowheads="1"/>
          </p:cNvSpPr>
          <p:nvPr/>
        </p:nvSpPr>
        <p:spPr bwMode="auto">
          <a:xfrm flipH="1" flipV="1">
            <a:off x="3171371" y="4870449"/>
            <a:ext cx="1397000" cy="134938"/>
          </a:xfrm>
          <a:prstGeom prst="rect">
            <a:avLst/>
          </a:prstGeom>
          <a:solidFill>
            <a:srgbClr val="DFDFDF"/>
          </a:solidFill>
          <a:ln w="0">
            <a:solidFill>
              <a:srgbClr val="DFDFDF"/>
            </a:solidFill>
            <a:miter lim="800000"/>
            <a:headEnd/>
            <a:tailEnd/>
          </a:ln>
        </p:spPr>
        <p:txBody>
          <a:bodyPr/>
          <a:lstStyle/>
          <a:p>
            <a:endParaRPr lang="en-US"/>
          </a:p>
        </p:txBody>
      </p:sp>
      <p:sp>
        <p:nvSpPr>
          <p:cNvPr id="24" name="Rectangle 23">
            <a:extLst>
              <a:ext uri="{FF2B5EF4-FFF2-40B4-BE49-F238E27FC236}">
                <a16:creationId xmlns:a16="http://schemas.microsoft.com/office/drawing/2014/main" id="{1F4D4B01-E548-1600-8ADB-6262EC093537}"/>
              </a:ext>
            </a:extLst>
          </p:cNvPr>
          <p:cNvSpPr>
            <a:spLocks noChangeAspect="1" noChangeArrowheads="1"/>
          </p:cNvSpPr>
          <p:nvPr/>
        </p:nvSpPr>
        <p:spPr bwMode="auto">
          <a:xfrm flipH="1" flipV="1">
            <a:off x="5160509" y="4465637"/>
            <a:ext cx="781050" cy="134937"/>
          </a:xfrm>
          <a:prstGeom prst="rect">
            <a:avLst/>
          </a:prstGeom>
          <a:solidFill>
            <a:srgbClr val="EAEAEA"/>
          </a:solidFill>
          <a:ln w="31750">
            <a:solidFill>
              <a:srgbClr val="000000"/>
            </a:solidFill>
            <a:miter lim="800000"/>
            <a:headEnd/>
            <a:tailEnd/>
          </a:ln>
        </p:spPr>
        <p:txBody>
          <a:bodyPr/>
          <a:lstStyle/>
          <a:p>
            <a:endParaRPr lang="en-US"/>
          </a:p>
        </p:txBody>
      </p:sp>
      <p:sp>
        <p:nvSpPr>
          <p:cNvPr id="25" name="Rectangle 24">
            <a:extLst>
              <a:ext uri="{FF2B5EF4-FFF2-40B4-BE49-F238E27FC236}">
                <a16:creationId xmlns:a16="http://schemas.microsoft.com/office/drawing/2014/main" id="{55CA2D67-9F4D-9A65-975B-48E54BE685A5}"/>
              </a:ext>
            </a:extLst>
          </p:cNvPr>
          <p:cNvSpPr>
            <a:spLocks noChangeAspect="1" noChangeArrowheads="1"/>
          </p:cNvSpPr>
          <p:nvPr/>
        </p:nvSpPr>
        <p:spPr bwMode="auto">
          <a:xfrm flipH="1" flipV="1">
            <a:off x="3171371" y="4460874"/>
            <a:ext cx="1403350" cy="139700"/>
          </a:xfrm>
          <a:prstGeom prst="rect">
            <a:avLst/>
          </a:prstGeom>
          <a:solidFill>
            <a:srgbClr val="DFDFDF"/>
          </a:solidFill>
          <a:ln w="0">
            <a:solidFill>
              <a:srgbClr val="DFDFDF"/>
            </a:solidFill>
            <a:miter lim="800000"/>
            <a:headEnd/>
            <a:tailEnd/>
          </a:ln>
        </p:spPr>
        <p:txBody>
          <a:bodyPr/>
          <a:lstStyle/>
          <a:p>
            <a:endParaRPr lang="en-US"/>
          </a:p>
        </p:txBody>
      </p:sp>
      <p:sp>
        <p:nvSpPr>
          <p:cNvPr id="26" name="Rectangle 25">
            <a:extLst>
              <a:ext uri="{FF2B5EF4-FFF2-40B4-BE49-F238E27FC236}">
                <a16:creationId xmlns:a16="http://schemas.microsoft.com/office/drawing/2014/main" id="{1F130266-4985-1677-0797-F0A63EF4A3D0}"/>
              </a:ext>
            </a:extLst>
          </p:cNvPr>
          <p:cNvSpPr>
            <a:spLocks noChangeAspect="1" noChangeArrowheads="1"/>
          </p:cNvSpPr>
          <p:nvPr/>
        </p:nvSpPr>
        <p:spPr bwMode="auto">
          <a:xfrm flipH="1" flipV="1">
            <a:off x="3171371" y="4460874"/>
            <a:ext cx="1403350" cy="1397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 name="Rectangle 26">
            <a:extLst>
              <a:ext uri="{FF2B5EF4-FFF2-40B4-BE49-F238E27FC236}">
                <a16:creationId xmlns:a16="http://schemas.microsoft.com/office/drawing/2014/main" id="{A0E6C175-1A0A-BBF9-C13D-B50864BCE01A}"/>
              </a:ext>
            </a:extLst>
          </p:cNvPr>
          <p:cNvSpPr>
            <a:spLocks noChangeAspect="1" noChangeArrowheads="1"/>
          </p:cNvSpPr>
          <p:nvPr/>
        </p:nvSpPr>
        <p:spPr bwMode="auto">
          <a:xfrm flipH="1" flipV="1">
            <a:off x="4311196" y="4040187"/>
            <a:ext cx="557213" cy="138112"/>
          </a:xfrm>
          <a:prstGeom prst="rect">
            <a:avLst/>
          </a:prstGeom>
          <a:solidFill>
            <a:srgbClr val="DFDFDF"/>
          </a:solidFill>
          <a:ln w="0">
            <a:solidFill>
              <a:srgbClr val="DFDFDF"/>
            </a:solidFill>
            <a:miter lim="800000"/>
            <a:headEnd/>
            <a:tailEnd/>
          </a:ln>
        </p:spPr>
        <p:txBody>
          <a:bodyPr/>
          <a:lstStyle/>
          <a:p>
            <a:endParaRPr lang="en-US"/>
          </a:p>
        </p:txBody>
      </p:sp>
      <p:sp>
        <p:nvSpPr>
          <p:cNvPr id="28" name="Rectangle 27">
            <a:extLst>
              <a:ext uri="{FF2B5EF4-FFF2-40B4-BE49-F238E27FC236}">
                <a16:creationId xmlns:a16="http://schemas.microsoft.com/office/drawing/2014/main" id="{3DF2F6D3-426D-6748-3972-3CF4BE457033}"/>
              </a:ext>
            </a:extLst>
          </p:cNvPr>
          <p:cNvSpPr>
            <a:spLocks noChangeAspect="1" noChangeArrowheads="1"/>
          </p:cNvSpPr>
          <p:nvPr/>
        </p:nvSpPr>
        <p:spPr bwMode="auto">
          <a:xfrm flipH="1" flipV="1">
            <a:off x="4311196" y="4040187"/>
            <a:ext cx="557213"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 name="Rectangle 28">
            <a:extLst>
              <a:ext uri="{FF2B5EF4-FFF2-40B4-BE49-F238E27FC236}">
                <a16:creationId xmlns:a16="http://schemas.microsoft.com/office/drawing/2014/main" id="{16CD1E0D-CA2A-F55A-3AD1-46C012B6ACD4}"/>
              </a:ext>
            </a:extLst>
          </p:cNvPr>
          <p:cNvSpPr>
            <a:spLocks noChangeAspect="1" noChangeArrowheads="1"/>
          </p:cNvSpPr>
          <p:nvPr/>
        </p:nvSpPr>
        <p:spPr bwMode="auto">
          <a:xfrm flipH="1" flipV="1">
            <a:off x="5150984" y="4040187"/>
            <a:ext cx="723900" cy="15716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0" name="Rectangle 29">
            <a:extLst>
              <a:ext uri="{FF2B5EF4-FFF2-40B4-BE49-F238E27FC236}">
                <a16:creationId xmlns:a16="http://schemas.microsoft.com/office/drawing/2014/main" id="{69D99798-E1E5-6733-A644-68A050325905}"/>
              </a:ext>
            </a:extLst>
          </p:cNvPr>
          <p:cNvSpPr>
            <a:spLocks noChangeAspect="1" noChangeArrowheads="1"/>
          </p:cNvSpPr>
          <p:nvPr/>
        </p:nvSpPr>
        <p:spPr bwMode="auto">
          <a:xfrm flipH="1" flipV="1">
            <a:off x="4941434" y="4460874"/>
            <a:ext cx="141287" cy="141288"/>
          </a:xfrm>
          <a:prstGeom prst="rect">
            <a:avLst/>
          </a:prstGeom>
          <a:solidFill>
            <a:srgbClr val="000000"/>
          </a:solidFill>
          <a:ln w="0">
            <a:solidFill>
              <a:srgbClr val="000000"/>
            </a:solidFill>
            <a:miter lim="800000"/>
            <a:headEnd/>
            <a:tailEnd/>
          </a:ln>
        </p:spPr>
        <p:txBody>
          <a:bodyPr/>
          <a:lstStyle/>
          <a:p>
            <a:endParaRPr lang="en-US"/>
          </a:p>
        </p:txBody>
      </p:sp>
      <p:sp>
        <p:nvSpPr>
          <p:cNvPr id="31" name="Rectangle 30">
            <a:extLst>
              <a:ext uri="{FF2B5EF4-FFF2-40B4-BE49-F238E27FC236}">
                <a16:creationId xmlns:a16="http://schemas.microsoft.com/office/drawing/2014/main" id="{54B2A97F-222C-8B16-2BD0-5420553CF9FA}"/>
              </a:ext>
            </a:extLst>
          </p:cNvPr>
          <p:cNvSpPr>
            <a:spLocks noChangeAspect="1" noChangeArrowheads="1"/>
          </p:cNvSpPr>
          <p:nvPr/>
        </p:nvSpPr>
        <p:spPr bwMode="auto">
          <a:xfrm flipH="1" flipV="1">
            <a:off x="4941434" y="4460874"/>
            <a:ext cx="141287"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Rectangle 31">
            <a:extLst>
              <a:ext uri="{FF2B5EF4-FFF2-40B4-BE49-F238E27FC236}">
                <a16:creationId xmlns:a16="http://schemas.microsoft.com/office/drawing/2014/main" id="{22DABECB-F5F0-8571-245D-80A92468BFFA}"/>
              </a:ext>
            </a:extLst>
          </p:cNvPr>
          <p:cNvSpPr>
            <a:spLocks noChangeAspect="1" noChangeArrowheads="1"/>
          </p:cNvSpPr>
          <p:nvPr/>
        </p:nvSpPr>
        <p:spPr bwMode="auto">
          <a:xfrm flipH="1" flipV="1">
            <a:off x="4941434" y="4040187"/>
            <a:ext cx="141287" cy="138112"/>
          </a:xfrm>
          <a:prstGeom prst="rect">
            <a:avLst/>
          </a:prstGeom>
          <a:solidFill>
            <a:srgbClr val="000000"/>
          </a:solidFill>
          <a:ln w="0">
            <a:solidFill>
              <a:srgbClr val="000000"/>
            </a:solidFill>
            <a:miter lim="800000"/>
            <a:headEnd/>
            <a:tailEnd/>
          </a:ln>
        </p:spPr>
        <p:txBody>
          <a:bodyPr/>
          <a:lstStyle/>
          <a:p>
            <a:endParaRPr lang="en-US"/>
          </a:p>
        </p:txBody>
      </p:sp>
      <p:sp>
        <p:nvSpPr>
          <p:cNvPr id="33" name="Rectangle 32">
            <a:extLst>
              <a:ext uri="{FF2B5EF4-FFF2-40B4-BE49-F238E27FC236}">
                <a16:creationId xmlns:a16="http://schemas.microsoft.com/office/drawing/2014/main" id="{C9151788-243A-37CD-389D-35679B842E50}"/>
              </a:ext>
            </a:extLst>
          </p:cNvPr>
          <p:cNvSpPr>
            <a:spLocks noChangeAspect="1" noChangeArrowheads="1"/>
          </p:cNvSpPr>
          <p:nvPr/>
        </p:nvSpPr>
        <p:spPr bwMode="auto">
          <a:xfrm flipH="1" flipV="1">
            <a:off x="4941434" y="4040187"/>
            <a:ext cx="141287"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4" name="Rectangle 33">
            <a:extLst>
              <a:ext uri="{FF2B5EF4-FFF2-40B4-BE49-F238E27FC236}">
                <a16:creationId xmlns:a16="http://schemas.microsoft.com/office/drawing/2014/main" id="{3A2481D2-7D83-5094-C315-9CEBD1CCDA13}"/>
              </a:ext>
            </a:extLst>
          </p:cNvPr>
          <p:cNvSpPr>
            <a:spLocks noChangeAspect="1" noChangeArrowheads="1"/>
          </p:cNvSpPr>
          <p:nvPr/>
        </p:nvSpPr>
        <p:spPr bwMode="auto">
          <a:xfrm flipH="1" flipV="1">
            <a:off x="4103234" y="4040187"/>
            <a:ext cx="134937" cy="138112"/>
          </a:xfrm>
          <a:prstGeom prst="rect">
            <a:avLst/>
          </a:prstGeom>
          <a:solidFill>
            <a:srgbClr val="000000"/>
          </a:solidFill>
          <a:ln w="0">
            <a:solidFill>
              <a:srgbClr val="000000"/>
            </a:solidFill>
            <a:miter lim="800000"/>
            <a:headEnd/>
            <a:tailEnd/>
          </a:ln>
        </p:spPr>
        <p:txBody>
          <a:bodyPr/>
          <a:lstStyle/>
          <a:p>
            <a:endParaRPr lang="en-US"/>
          </a:p>
        </p:txBody>
      </p:sp>
      <p:sp>
        <p:nvSpPr>
          <p:cNvPr id="35" name="Rectangle 34">
            <a:extLst>
              <a:ext uri="{FF2B5EF4-FFF2-40B4-BE49-F238E27FC236}">
                <a16:creationId xmlns:a16="http://schemas.microsoft.com/office/drawing/2014/main" id="{1811C461-6C85-F373-75B9-BFE3E695034E}"/>
              </a:ext>
            </a:extLst>
          </p:cNvPr>
          <p:cNvSpPr>
            <a:spLocks noChangeAspect="1" noChangeArrowheads="1"/>
          </p:cNvSpPr>
          <p:nvPr/>
        </p:nvSpPr>
        <p:spPr bwMode="auto">
          <a:xfrm flipH="1" flipV="1">
            <a:off x="4103234" y="4040187"/>
            <a:ext cx="134937"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CE407246-CB69-B62E-25C5-D692623E8BBB}"/>
              </a:ext>
            </a:extLst>
          </p:cNvPr>
          <p:cNvSpPr>
            <a:spLocks noChangeAspect="1" noChangeArrowheads="1"/>
          </p:cNvSpPr>
          <p:nvPr/>
        </p:nvSpPr>
        <p:spPr bwMode="auto">
          <a:xfrm flipH="1" flipV="1">
            <a:off x="3171371" y="4870449"/>
            <a:ext cx="1428750" cy="13493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Text Box 36">
            <a:extLst>
              <a:ext uri="{FF2B5EF4-FFF2-40B4-BE49-F238E27FC236}">
                <a16:creationId xmlns:a16="http://schemas.microsoft.com/office/drawing/2014/main" id="{E5B4AB67-4334-A0AC-622E-35190BD5B91C}"/>
              </a:ext>
            </a:extLst>
          </p:cNvPr>
          <p:cNvSpPr txBox="1">
            <a:spLocks noChangeAspect="1" noChangeArrowheads="1"/>
          </p:cNvSpPr>
          <p:nvPr/>
        </p:nvSpPr>
        <p:spPr bwMode="auto">
          <a:xfrm>
            <a:off x="4435021" y="543083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D</a:t>
            </a:r>
            <a:endParaRPr lang="en-US" altLang="zh-CN" b="1" i="1">
              <a:solidFill>
                <a:srgbClr val="0C325C"/>
              </a:solidFill>
              <a:ea typeface="宋体" panose="02010600030101010101" pitchFamily="2" charset="-122"/>
            </a:endParaRPr>
          </a:p>
        </p:txBody>
      </p:sp>
      <p:sp>
        <p:nvSpPr>
          <p:cNvPr id="38" name="Text Box 37">
            <a:extLst>
              <a:ext uri="{FF2B5EF4-FFF2-40B4-BE49-F238E27FC236}">
                <a16:creationId xmlns:a16="http://schemas.microsoft.com/office/drawing/2014/main" id="{A984569A-130D-855B-BE6E-47D1E48AECD2}"/>
              </a:ext>
            </a:extLst>
          </p:cNvPr>
          <p:cNvSpPr txBox="1">
            <a:spLocks noChangeAspect="1" noChangeArrowheads="1"/>
          </p:cNvSpPr>
          <p:nvPr/>
        </p:nvSpPr>
        <p:spPr bwMode="auto">
          <a:xfrm>
            <a:off x="4425496" y="3478212"/>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B</a:t>
            </a:r>
            <a:endParaRPr lang="en-US" altLang="zh-CN" b="1" i="1">
              <a:solidFill>
                <a:srgbClr val="0C325C"/>
              </a:solidFill>
              <a:ea typeface="宋体" panose="02010600030101010101" pitchFamily="2" charset="-122"/>
            </a:endParaRPr>
          </a:p>
        </p:txBody>
      </p:sp>
      <p:sp>
        <p:nvSpPr>
          <p:cNvPr id="39" name="Text Box 38">
            <a:extLst>
              <a:ext uri="{FF2B5EF4-FFF2-40B4-BE49-F238E27FC236}">
                <a16:creationId xmlns:a16="http://schemas.microsoft.com/office/drawing/2014/main" id="{7BA63BB3-9D43-023E-F41C-996356605372}"/>
              </a:ext>
            </a:extLst>
          </p:cNvPr>
          <p:cNvSpPr txBox="1">
            <a:spLocks noChangeAspect="1" noChangeArrowheads="1"/>
          </p:cNvSpPr>
          <p:nvPr/>
        </p:nvSpPr>
        <p:spPr bwMode="auto">
          <a:xfrm>
            <a:off x="4806496" y="543083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solidFill>
                  <a:srgbClr val="0C325C"/>
                </a:solidFill>
                <a:ea typeface="宋体" panose="02010600030101010101" pitchFamily="2" charset="-122"/>
              </a:rPr>
              <a:t>B</a:t>
            </a:r>
          </a:p>
        </p:txBody>
      </p:sp>
      <p:sp>
        <p:nvSpPr>
          <p:cNvPr id="40" name="Text Box 39">
            <a:extLst>
              <a:ext uri="{FF2B5EF4-FFF2-40B4-BE49-F238E27FC236}">
                <a16:creationId xmlns:a16="http://schemas.microsoft.com/office/drawing/2014/main" id="{C558E83A-2FAE-0598-68A5-322AF2DB26B8}"/>
              </a:ext>
            </a:extLst>
          </p:cNvPr>
          <p:cNvSpPr txBox="1">
            <a:spLocks noChangeAspect="1" noChangeArrowheads="1"/>
          </p:cNvSpPr>
          <p:nvPr/>
        </p:nvSpPr>
        <p:spPr bwMode="auto">
          <a:xfrm>
            <a:off x="4003221" y="5430837"/>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solidFill>
                  <a:srgbClr val="0C325C"/>
                </a:solidFill>
                <a:ea typeface="宋体" panose="02010600030101010101" pitchFamily="2" charset="-122"/>
              </a:rPr>
              <a:t>E</a:t>
            </a:r>
          </a:p>
        </p:txBody>
      </p:sp>
      <p:sp>
        <p:nvSpPr>
          <p:cNvPr id="41" name="Text Box 40">
            <a:extLst>
              <a:ext uri="{FF2B5EF4-FFF2-40B4-BE49-F238E27FC236}">
                <a16:creationId xmlns:a16="http://schemas.microsoft.com/office/drawing/2014/main" id="{03CB6011-AF3F-DB9B-D11D-088F326E772F}"/>
              </a:ext>
            </a:extLst>
          </p:cNvPr>
          <p:cNvSpPr txBox="1">
            <a:spLocks noChangeAspect="1" noChangeArrowheads="1"/>
          </p:cNvSpPr>
          <p:nvPr/>
        </p:nvSpPr>
        <p:spPr bwMode="auto">
          <a:xfrm>
            <a:off x="4828721" y="3478212"/>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E</a:t>
            </a:r>
            <a:endParaRPr lang="en-US" altLang="zh-CN" b="1" i="1">
              <a:solidFill>
                <a:srgbClr val="0C325C"/>
              </a:solidFill>
              <a:ea typeface="宋体" panose="02010600030101010101" pitchFamily="2" charset="-122"/>
            </a:endParaRPr>
          </a:p>
        </p:txBody>
      </p:sp>
      <p:sp>
        <p:nvSpPr>
          <p:cNvPr id="45" name="Text Box 46">
            <a:extLst>
              <a:ext uri="{FF2B5EF4-FFF2-40B4-BE49-F238E27FC236}">
                <a16:creationId xmlns:a16="http://schemas.microsoft.com/office/drawing/2014/main" id="{0EE169BF-965E-F88C-FBC5-48A93316D8AC}"/>
              </a:ext>
            </a:extLst>
          </p:cNvPr>
          <p:cNvSpPr txBox="1">
            <a:spLocks noChangeAspect="1" noChangeArrowheads="1"/>
          </p:cNvSpPr>
          <p:nvPr/>
        </p:nvSpPr>
        <p:spPr bwMode="auto">
          <a:xfrm>
            <a:off x="5941559" y="3951287"/>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E</a:t>
            </a:r>
            <a:endParaRPr lang="en-US" altLang="zh-CN" b="1" i="1">
              <a:solidFill>
                <a:srgbClr val="0C325C"/>
              </a:solidFill>
              <a:ea typeface="宋体" panose="02010600030101010101" pitchFamily="2" charset="-122"/>
            </a:endParaRPr>
          </a:p>
        </p:txBody>
      </p:sp>
      <p:sp>
        <p:nvSpPr>
          <p:cNvPr id="46" name="Text Box 47">
            <a:extLst>
              <a:ext uri="{FF2B5EF4-FFF2-40B4-BE49-F238E27FC236}">
                <a16:creationId xmlns:a16="http://schemas.microsoft.com/office/drawing/2014/main" id="{74DC1900-A6CF-5AE7-228F-42963D0C7414}"/>
              </a:ext>
            </a:extLst>
          </p:cNvPr>
          <p:cNvSpPr txBox="1">
            <a:spLocks noChangeAspect="1" noChangeArrowheads="1"/>
          </p:cNvSpPr>
          <p:nvPr/>
        </p:nvSpPr>
        <p:spPr bwMode="auto">
          <a:xfrm>
            <a:off x="5920922" y="4419599"/>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solidFill>
                  <a:srgbClr val="0C325C"/>
                </a:solidFill>
              </a:rPr>
              <a:t>B</a:t>
            </a:r>
            <a:endParaRPr lang="en-US" altLang="zh-CN" b="1" i="1" dirty="0">
              <a:solidFill>
                <a:srgbClr val="0C325C"/>
              </a:solidFill>
              <a:ea typeface="宋体" panose="02010600030101010101" pitchFamily="2" charset="-122"/>
            </a:endParaRPr>
          </a:p>
        </p:txBody>
      </p:sp>
      <p:sp>
        <p:nvSpPr>
          <p:cNvPr id="47" name="Text Box 48">
            <a:extLst>
              <a:ext uri="{FF2B5EF4-FFF2-40B4-BE49-F238E27FC236}">
                <a16:creationId xmlns:a16="http://schemas.microsoft.com/office/drawing/2014/main" id="{50C51CAC-D1F4-5678-0E59-0E74509E6CA4}"/>
              </a:ext>
            </a:extLst>
          </p:cNvPr>
          <p:cNvSpPr txBox="1">
            <a:spLocks noChangeAspect="1" noChangeArrowheads="1"/>
          </p:cNvSpPr>
          <p:nvPr/>
        </p:nvSpPr>
        <p:spPr bwMode="auto">
          <a:xfrm>
            <a:off x="2726079" y="482758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D</a:t>
            </a:r>
            <a:endParaRPr lang="en-US" altLang="zh-CN" b="1" i="1">
              <a:solidFill>
                <a:srgbClr val="0C325C"/>
              </a:solidFill>
              <a:ea typeface="宋体" panose="02010600030101010101" pitchFamily="2" charset="-122"/>
            </a:endParaRPr>
          </a:p>
        </p:txBody>
      </p:sp>
      <p:sp>
        <p:nvSpPr>
          <p:cNvPr id="48" name="Text Box 49">
            <a:extLst>
              <a:ext uri="{FF2B5EF4-FFF2-40B4-BE49-F238E27FC236}">
                <a16:creationId xmlns:a16="http://schemas.microsoft.com/office/drawing/2014/main" id="{19D474D7-5A41-F511-312B-9DCCB96DBC3F}"/>
              </a:ext>
            </a:extLst>
          </p:cNvPr>
          <p:cNvSpPr txBox="1">
            <a:spLocks noChangeAspect="1" noChangeArrowheads="1"/>
          </p:cNvSpPr>
          <p:nvPr/>
        </p:nvSpPr>
        <p:spPr bwMode="auto">
          <a:xfrm>
            <a:off x="2726079" y="435768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dirty="0">
                <a:solidFill>
                  <a:srgbClr val="0C325C"/>
                </a:solidFill>
                <a:ea typeface="宋体" panose="02010600030101010101" pitchFamily="2" charset="-122"/>
              </a:rPr>
              <a:t>B</a:t>
            </a:r>
          </a:p>
        </p:txBody>
      </p:sp>
      <p:sp>
        <p:nvSpPr>
          <p:cNvPr id="49" name="Rectangle 50">
            <a:extLst>
              <a:ext uri="{FF2B5EF4-FFF2-40B4-BE49-F238E27FC236}">
                <a16:creationId xmlns:a16="http://schemas.microsoft.com/office/drawing/2014/main" id="{13BF600F-ABFA-F55F-92A1-DFDA4763D91D}"/>
              </a:ext>
            </a:extLst>
          </p:cNvPr>
          <p:cNvSpPr>
            <a:spLocks noChangeAspect="1" noChangeArrowheads="1"/>
          </p:cNvSpPr>
          <p:nvPr/>
        </p:nvSpPr>
        <p:spPr bwMode="auto">
          <a:xfrm flipH="1" flipV="1">
            <a:off x="4735059" y="4460874"/>
            <a:ext cx="133350" cy="141288"/>
          </a:xfrm>
          <a:prstGeom prst="rect">
            <a:avLst/>
          </a:prstGeom>
          <a:solidFill>
            <a:srgbClr val="DFDFDF"/>
          </a:solidFill>
          <a:ln w="0">
            <a:solidFill>
              <a:srgbClr val="DFDFDF"/>
            </a:solidFill>
            <a:miter lim="800000"/>
            <a:headEnd/>
            <a:tailEnd/>
          </a:ln>
        </p:spPr>
        <p:txBody>
          <a:bodyPr/>
          <a:lstStyle/>
          <a:p>
            <a:endParaRPr lang="en-US"/>
          </a:p>
        </p:txBody>
      </p:sp>
      <p:sp>
        <p:nvSpPr>
          <p:cNvPr id="50" name="Rectangle 51">
            <a:extLst>
              <a:ext uri="{FF2B5EF4-FFF2-40B4-BE49-F238E27FC236}">
                <a16:creationId xmlns:a16="http://schemas.microsoft.com/office/drawing/2014/main" id="{9A118FEA-1F16-CE26-478C-E8E72E5FA2D7}"/>
              </a:ext>
            </a:extLst>
          </p:cNvPr>
          <p:cNvSpPr>
            <a:spLocks noChangeAspect="1" noChangeArrowheads="1"/>
          </p:cNvSpPr>
          <p:nvPr/>
        </p:nvSpPr>
        <p:spPr bwMode="auto">
          <a:xfrm flipH="1" flipV="1">
            <a:off x="4735059" y="4460874"/>
            <a:ext cx="13335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1" name="Rectangle 52">
            <a:extLst>
              <a:ext uri="{FF2B5EF4-FFF2-40B4-BE49-F238E27FC236}">
                <a16:creationId xmlns:a16="http://schemas.microsoft.com/office/drawing/2014/main" id="{773A526A-E527-2CD1-AF13-4F8A254307A3}"/>
              </a:ext>
            </a:extLst>
          </p:cNvPr>
          <p:cNvSpPr>
            <a:spLocks noChangeAspect="1" noChangeArrowheads="1"/>
          </p:cNvSpPr>
          <p:nvPr/>
        </p:nvSpPr>
        <p:spPr bwMode="auto">
          <a:xfrm flipH="1" flipV="1">
            <a:off x="4452484" y="4387849"/>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52" name="Rectangle 53">
            <a:extLst>
              <a:ext uri="{FF2B5EF4-FFF2-40B4-BE49-F238E27FC236}">
                <a16:creationId xmlns:a16="http://schemas.microsoft.com/office/drawing/2014/main" id="{ACC757C7-957E-4C16-821A-F9897C50505F}"/>
              </a:ext>
            </a:extLst>
          </p:cNvPr>
          <p:cNvSpPr>
            <a:spLocks noChangeAspect="1" noChangeArrowheads="1"/>
          </p:cNvSpPr>
          <p:nvPr/>
        </p:nvSpPr>
        <p:spPr bwMode="auto">
          <a:xfrm flipH="1" flipV="1">
            <a:off x="4517571" y="4460874"/>
            <a:ext cx="142875" cy="141288"/>
          </a:xfrm>
          <a:prstGeom prst="rect">
            <a:avLst/>
          </a:prstGeom>
          <a:solidFill>
            <a:srgbClr val="000000"/>
          </a:solidFill>
          <a:ln w="0">
            <a:solidFill>
              <a:srgbClr val="000000"/>
            </a:solidFill>
            <a:miter lim="800000"/>
            <a:headEnd/>
            <a:tailEnd/>
          </a:ln>
        </p:spPr>
        <p:txBody>
          <a:bodyPr/>
          <a:lstStyle/>
          <a:p>
            <a:endParaRPr lang="en-US"/>
          </a:p>
        </p:txBody>
      </p:sp>
      <p:sp>
        <p:nvSpPr>
          <p:cNvPr id="53" name="Rectangle 54">
            <a:extLst>
              <a:ext uri="{FF2B5EF4-FFF2-40B4-BE49-F238E27FC236}">
                <a16:creationId xmlns:a16="http://schemas.microsoft.com/office/drawing/2014/main" id="{1FE34923-B1E9-AC89-BC1F-E710A62A72DC}"/>
              </a:ext>
            </a:extLst>
          </p:cNvPr>
          <p:cNvSpPr>
            <a:spLocks noChangeAspect="1" noChangeArrowheads="1"/>
          </p:cNvSpPr>
          <p:nvPr/>
        </p:nvSpPr>
        <p:spPr bwMode="auto">
          <a:xfrm flipH="1" flipV="1">
            <a:off x="4517571" y="4460874"/>
            <a:ext cx="142875"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5">
            <a:extLst>
              <a:ext uri="{FF2B5EF4-FFF2-40B4-BE49-F238E27FC236}">
                <a16:creationId xmlns:a16="http://schemas.microsoft.com/office/drawing/2014/main" id="{6021801F-17C0-4E13-7721-B8CB4E09FAD3}"/>
              </a:ext>
            </a:extLst>
          </p:cNvPr>
          <p:cNvSpPr>
            <a:spLocks noChangeAspect="1" noChangeArrowheads="1"/>
          </p:cNvSpPr>
          <p:nvPr/>
        </p:nvSpPr>
        <p:spPr bwMode="auto">
          <a:xfrm flipH="1" flipV="1">
            <a:off x="4452484" y="4387849"/>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5" name="Rectangle 56">
            <a:extLst>
              <a:ext uri="{FF2B5EF4-FFF2-40B4-BE49-F238E27FC236}">
                <a16:creationId xmlns:a16="http://schemas.microsoft.com/office/drawing/2014/main" id="{D46EB243-622C-74BC-958C-641A9286BA85}"/>
              </a:ext>
            </a:extLst>
          </p:cNvPr>
          <p:cNvSpPr>
            <a:spLocks noChangeAspect="1" noChangeArrowheads="1"/>
          </p:cNvSpPr>
          <p:nvPr/>
        </p:nvSpPr>
        <p:spPr bwMode="auto">
          <a:xfrm flipH="1" flipV="1">
            <a:off x="4477884" y="4802187"/>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7">
            <a:extLst>
              <a:ext uri="{FF2B5EF4-FFF2-40B4-BE49-F238E27FC236}">
                <a16:creationId xmlns:a16="http://schemas.microsoft.com/office/drawing/2014/main" id="{C37511A1-8556-74C4-54A1-685070CD969E}"/>
              </a:ext>
            </a:extLst>
          </p:cNvPr>
          <p:cNvSpPr>
            <a:spLocks noChangeAspect="1" noChangeArrowheads="1"/>
          </p:cNvSpPr>
          <p:nvPr/>
        </p:nvSpPr>
        <p:spPr bwMode="auto">
          <a:xfrm flipH="1" flipV="1">
            <a:off x="4485821" y="4814887"/>
            <a:ext cx="261938" cy="25082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8">
            <a:extLst>
              <a:ext uri="{FF2B5EF4-FFF2-40B4-BE49-F238E27FC236}">
                <a16:creationId xmlns:a16="http://schemas.microsoft.com/office/drawing/2014/main" id="{4C7EAE96-7A3F-EDF7-7CC3-D2470E442754}"/>
              </a:ext>
            </a:extLst>
          </p:cNvPr>
          <p:cNvSpPr>
            <a:spLocks noChangeAspect="1" noChangeArrowheads="1"/>
          </p:cNvSpPr>
          <p:nvPr/>
        </p:nvSpPr>
        <p:spPr bwMode="auto">
          <a:xfrm flipH="1" flipV="1">
            <a:off x="4552496" y="4870449"/>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58" name="Rectangle 59">
            <a:extLst>
              <a:ext uri="{FF2B5EF4-FFF2-40B4-BE49-F238E27FC236}">
                <a16:creationId xmlns:a16="http://schemas.microsoft.com/office/drawing/2014/main" id="{572E5DC8-D96A-7823-5208-487EB2AAD462}"/>
              </a:ext>
            </a:extLst>
          </p:cNvPr>
          <p:cNvSpPr>
            <a:spLocks noChangeAspect="1" noChangeArrowheads="1"/>
          </p:cNvSpPr>
          <p:nvPr/>
        </p:nvSpPr>
        <p:spPr bwMode="auto">
          <a:xfrm flipH="1" flipV="1">
            <a:off x="4552496" y="4870449"/>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9" name="Line 60">
            <a:extLst>
              <a:ext uri="{FF2B5EF4-FFF2-40B4-BE49-F238E27FC236}">
                <a16:creationId xmlns:a16="http://schemas.microsoft.com/office/drawing/2014/main" id="{CF61BA93-7E02-5AB7-A9B7-884B51C45B1A}"/>
              </a:ext>
            </a:extLst>
          </p:cNvPr>
          <p:cNvSpPr>
            <a:spLocks noChangeAspect="1" noChangeShapeType="1"/>
          </p:cNvSpPr>
          <p:nvPr/>
        </p:nvSpPr>
        <p:spPr bwMode="auto">
          <a:xfrm flipV="1">
            <a:off x="7292521" y="503078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61">
            <a:extLst>
              <a:ext uri="{FF2B5EF4-FFF2-40B4-BE49-F238E27FC236}">
                <a16:creationId xmlns:a16="http://schemas.microsoft.com/office/drawing/2014/main" id="{4C6CC701-172F-5321-BB5C-C799C0C2BE0C}"/>
              </a:ext>
            </a:extLst>
          </p:cNvPr>
          <p:cNvSpPr>
            <a:spLocks noChangeAspect="1" noChangeShapeType="1"/>
          </p:cNvSpPr>
          <p:nvPr/>
        </p:nvSpPr>
        <p:spPr bwMode="auto">
          <a:xfrm>
            <a:off x="7292521" y="5030787"/>
            <a:ext cx="2698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62">
            <a:extLst>
              <a:ext uri="{FF2B5EF4-FFF2-40B4-BE49-F238E27FC236}">
                <a16:creationId xmlns:a16="http://schemas.microsoft.com/office/drawing/2014/main" id="{A084D8B7-2BE1-D450-6921-26586BBDAEFF}"/>
              </a:ext>
            </a:extLst>
          </p:cNvPr>
          <p:cNvSpPr>
            <a:spLocks noChangeAspect="1" noChangeShapeType="1"/>
          </p:cNvSpPr>
          <p:nvPr/>
        </p:nvSpPr>
        <p:spPr bwMode="auto">
          <a:xfrm>
            <a:off x="7562396" y="503078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63">
            <a:extLst>
              <a:ext uri="{FF2B5EF4-FFF2-40B4-BE49-F238E27FC236}">
                <a16:creationId xmlns:a16="http://schemas.microsoft.com/office/drawing/2014/main" id="{986542D4-884E-9345-332D-80A7AFC281CE}"/>
              </a:ext>
            </a:extLst>
          </p:cNvPr>
          <p:cNvSpPr>
            <a:spLocks noChangeAspect="1" noChangeShapeType="1"/>
          </p:cNvSpPr>
          <p:nvPr/>
        </p:nvSpPr>
        <p:spPr bwMode="auto">
          <a:xfrm>
            <a:off x="7292521" y="4427537"/>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4">
            <a:extLst>
              <a:ext uri="{FF2B5EF4-FFF2-40B4-BE49-F238E27FC236}">
                <a16:creationId xmlns:a16="http://schemas.microsoft.com/office/drawing/2014/main" id="{0C874A9D-24F4-F4A1-F801-9F5F9BFDB5AD}"/>
              </a:ext>
            </a:extLst>
          </p:cNvPr>
          <p:cNvSpPr>
            <a:spLocks noChangeAspect="1" noChangeShapeType="1"/>
          </p:cNvSpPr>
          <p:nvPr/>
        </p:nvSpPr>
        <p:spPr bwMode="auto">
          <a:xfrm>
            <a:off x="7292521" y="4830762"/>
            <a:ext cx="2049463"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Line 65">
            <a:extLst>
              <a:ext uri="{FF2B5EF4-FFF2-40B4-BE49-F238E27FC236}">
                <a16:creationId xmlns:a16="http://schemas.microsoft.com/office/drawing/2014/main" id="{420DD791-8D37-8C15-5235-8E0EF4A0B7F9}"/>
              </a:ext>
            </a:extLst>
          </p:cNvPr>
          <p:cNvSpPr>
            <a:spLocks noChangeAspect="1" noChangeShapeType="1"/>
          </p:cNvSpPr>
          <p:nvPr/>
        </p:nvSpPr>
        <p:spPr bwMode="auto">
          <a:xfrm flipV="1">
            <a:off x="7427459" y="4629149"/>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Line 66">
            <a:extLst>
              <a:ext uri="{FF2B5EF4-FFF2-40B4-BE49-F238E27FC236}">
                <a16:creationId xmlns:a16="http://schemas.microsoft.com/office/drawing/2014/main" id="{57905E2A-13D2-993E-6167-31A0EB8D5E40}"/>
              </a:ext>
            </a:extLst>
          </p:cNvPr>
          <p:cNvSpPr>
            <a:spLocks noChangeAspect="1" noChangeShapeType="1"/>
          </p:cNvSpPr>
          <p:nvPr/>
        </p:nvSpPr>
        <p:spPr bwMode="auto">
          <a:xfrm>
            <a:off x="7427459" y="4629149"/>
            <a:ext cx="6731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67">
            <a:extLst>
              <a:ext uri="{FF2B5EF4-FFF2-40B4-BE49-F238E27FC236}">
                <a16:creationId xmlns:a16="http://schemas.microsoft.com/office/drawing/2014/main" id="{36B76716-6E8E-2544-0773-E7D1B72B1114}"/>
              </a:ext>
            </a:extLst>
          </p:cNvPr>
          <p:cNvSpPr>
            <a:spLocks noChangeAspect="1" noChangeShapeType="1"/>
          </p:cNvSpPr>
          <p:nvPr/>
        </p:nvSpPr>
        <p:spPr bwMode="auto">
          <a:xfrm flipV="1">
            <a:off x="7562396" y="4427537"/>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68">
            <a:extLst>
              <a:ext uri="{FF2B5EF4-FFF2-40B4-BE49-F238E27FC236}">
                <a16:creationId xmlns:a16="http://schemas.microsoft.com/office/drawing/2014/main" id="{57375880-181F-7726-7DAA-C7D31DDC9B0D}"/>
              </a:ext>
            </a:extLst>
          </p:cNvPr>
          <p:cNvSpPr>
            <a:spLocks noChangeAspect="1" noChangeShapeType="1"/>
          </p:cNvSpPr>
          <p:nvPr/>
        </p:nvSpPr>
        <p:spPr bwMode="auto">
          <a:xfrm flipV="1">
            <a:off x="7695746" y="4427537"/>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69">
            <a:extLst>
              <a:ext uri="{FF2B5EF4-FFF2-40B4-BE49-F238E27FC236}">
                <a16:creationId xmlns:a16="http://schemas.microsoft.com/office/drawing/2014/main" id="{72B82284-BCDB-38D4-3778-1100DCC8D11F}"/>
              </a:ext>
            </a:extLst>
          </p:cNvPr>
          <p:cNvSpPr>
            <a:spLocks noChangeAspect="1" noChangeShapeType="1"/>
          </p:cNvSpPr>
          <p:nvPr/>
        </p:nvSpPr>
        <p:spPr bwMode="auto">
          <a:xfrm>
            <a:off x="7695746" y="4830762"/>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70">
            <a:extLst>
              <a:ext uri="{FF2B5EF4-FFF2-40B4-BE49-F238E27FC236}">
                <a16:creationId xmlns:a16="http://schemas.microsoft.com/office/drawing/2014/main" id="{A245A46B-B027-15DA-3ED6-0FE2F68A6381}"/>
              </a:ext>
            </a:extLst>
          </p:cNvPr>
          <p:cNvSpPr>
            <a:spLocks noChangeAspect="1" noChangeShapeType="1"/>
          </p:cNvSpPr>
          <p:nvPr/>
        </p:nvSpPr>
        <p:spPr bwMode="auto">
          <a:xfrm>
            <a:off x="7830684" y="4427537"/>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71">
            <a:extLst>
              <a:ext uri="{FF2B5EF4-FFF2-40B4-BE49-F238E27FC236}">
                <a16:creationId xmlns:a16="http://schemas.microsoft.com/office/drawing/2014/main" id="{F453BC67-BAF6-EE24-E054-14EF468DF301}"/>
              </a:ext>
            </a:extLst>
          </p:cNvPr>
          <p:cNvSpPr>
            <a:spLocks noChangeAspect="1" noChangeShapeType="1"/>
          </p:cNvSpPr>
          <p:nvPr/>
        </p:nvSpPr>
        <p:spPr bwMode="auto">
          <a:xfrm>
            <a:off x="7830684" y="5030787"/>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72">
            <a:extLst>
              <a:ext uri="{FF2B5EF4-FFF2-40B4-BE49-F238E27FC236}">
                <a16:creationId xmlns:a16="http://schemas.microsoft.com/office/drawing/2014/main" id="{C64FB344-90D6-CA57-D8C9-2C6F8C145F1D}"/>
              </a:ext>
            </a:extLst>
          </p:cNvPr>
          <p:cNvSpPr>
            <a:spLocks noChangeAspect="1" noChangeShapeType="1"/>
          </p:cNvSpPr>
          <p:nvPr/>
        </p:nvSpPr>
        <p:spPr bwMode="auto">
          <a:xfrm>
            <a:off x="7967209" y="4427537"/>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73">
            <a:extLst>
              <a:ext uri="{FF2B5EF4-FFF2-40B4-BE49-F238E27FC236}">
                <a16:creationId xmlns:a16="http://schemas.microsoft.com/office/drawing/2014/main" id="{757ACEAD-15B8-C2EE-0304-DB739507243B}"/>
              </a:ext>
            </a:extLst>
          </p:cNvPr>
          <p:cNvSpPr>
            <a:spLocks noChangeAspect="1" noChangeShapeType="1"/>
          </p:cNvSpPr>
          <p:nvPr/>
        </p:nvSpPr>
        <p:spPr bwMode="auto">
          <a:xfrm>
            <a:off x="8100559" y="4427537"/>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Rectangle 74">
            <a:extLst>
              <a:ext uri="{FF2B5EF4-FFF2-40B4-BE49-F238E27FC236}">
                <a16:creationId xmlns:a16="http://schemas.microsoft.com/office/drawing/2014/main" id="{73250F41-E043-5AC2-7956-50DB17F18A04}"/>
              </a:ext>
            </a:extLst>
          </p:cNvPr>
          <p:cNvSpPr>
            <a:spLocks noChangeAspect="1" noChangeArrowheads="1"/>
          </p:cNvSpPr>
          <p:nvPr/>
        </p:nvSpPr>
        <p:spPr bwMode="auto">
          <a:xfrm>
            <a:off x="7265534" y="3652837"/>
            <a:ext cx="866775"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4" name="Rectangle 75">
            <a:extLst>
              <a:ext uri="{FF2B5EF4-FFF2-40B4-BE49-F238E27FC236}">
                <a16:creationId xmlns:a16="http://schemas.microsoft.com/office/drawing/2014/main" id="{ED574B49-183E-1900-8531-2BA4B190D1F3}"/>
              </a:ext>
            </a:extLst>
          </p:cNvPr>
          <p:cNvSpPr>
            <a:spLocks noChangeAspect="1" noChangeArrowheads="1"/>
          </p:cNvSpPr>
          <p:nvPr/>
        </p:nvSpPr>
        <p:spPr bwMode="auto">
          <a:xfrm>
            <a:off x="8851446" y="5230812"/>
            <a:ext cx="865188"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5" name="Rectangle 76">
            <a:extLst>
              <a:ext uri="{FF2B5EF4-FFF2-40B4-BE49-F238E27FC236}">
                <a16:creationId xmlns:a16="http://schemas.microsoft.com/office/drawing/2014/main" id="{DC3AB83B-043C-0202-B0A9-8798499993AF}"/>
              </a:ext>
            </a:extLst>
          </p:cNvPr>
          <p:cNvSpPr>
            <a:spLocks noChangeAspect="1" noChangeArrowheads="1"/>
          </p:cNvSpPr>
          <p:nvPr/>
        </p:nvSpPr>
        <p:spPr bwMode="auto">
          <a:xfrm>
            <a:off x="7265534" y="5230812"/>
            <a:ext cx="866775"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6" name="Rectangle 77">
            <a:extLst>
              <a:ext uri="{FF2B5EF4-FFF2-40B4-BE49-F238E27FC236}">
                <a16:creationId xmlns:a16="http://schemas.microsoft.com/office/drawing/2014/main" id="{51BC76ED-2C11-032F-2666-3FAE7529B3B7}"/>
              </a:ext>
            </a:extLst>
          </p:cNvPr>
          <p:cNvSpPr>
            <a:spLocks noChangeAspect="1" noChangeArrowheads="1"/>
          </p:cNvSpPr>
          <p:nvPr/>
        </p:nvSpPr>
        <p:spPr bwMode="auto">
          <a:xfrm>
            <a:off x="8851446" y="3652837"/>
            <a:ext cx="865188"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7" name="Oval 78">
            <a:extLst>
              <a:ext uri="{FF2B5EF4-FFF2-40B4-BE49-F238E27FC236}">
                <a16:creationId xmlns:a16="http://schemas.microsoft.com/office/drawing/2014/main" id="{864F1B41-A60B-3278-363A-CF143F63E347}"/>
              </a:ext>
            </a:extLst>
          </p:cNvPr>
          <p:cNvSpPr>
            <a:spLocks noChangeAspect="1" noChangeArrowheads="1"/>
          </p:cNvSpPr>
          <p:nvPr/>
        </p:nvSpPr>
        <p:spPr bwMode="auto">
          <a:xfrm flipH="1">
            <a:off x="7927521" y="4298949"/>
            <a:ext cx="1079500" cy="107473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Line 79">
            <a:extLst>
              <a:ext uri="{FF2B5EF4-FFF2-40B4-BE49-F238E27FC236}">
                <a16:creationId xmlns:a16="http://schemas.microsoft.com/office/drawing/2014/main" id="{0D11D685-5AD7-D213-8F36-594AC9F31221}"/>
              </a:ext>
            </a:extLst>
          </p:cNvPr>
          <p:cNvSpPr>
            <a:spLocks noChangeAspect="1" noChangeShapeType="1"/>
          </p:cNvSpPr>
          <p:nvPr/>
        </p:nvSpPr>
        <p:spPr bwMode="auto">
          <a:xfrm flipV="1">
            <a:off x="8267246" y="4633912"/>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80">
            <a:extLst>
              <a:ext uri="{FF2B5EF4-FFF2-40B4-BE49-F238E27FC236}">
                <a16:creationId xmlns:a16="http://schemas.microsoft.com/office/drawing/2014/main" id="{E730B38B-C163-9AF2-3C66-49FDD77E8692}"/>
              </a:ext>
            </a:extLst>
          </p:cNvPr>
          <p:cNvSpPr>
            <a:spLocks noChangeAspect="1" noChangeShapeType="1"/>
          </p:cNvSpPr>
          <p:nvPr/>
        </p:nvSpPr>
        <p:spPr bwMode="auto">
          <a:xfrm>
            <a:off x="8267246" y="4633912"/>
            <a:ext cx="87471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81">
            <a:extLst>
              <a:ext uri="{FF2B5EF4-FFF2-40B4-BE49-F238E27FC236}">
                <a16:creationId xmlns:a16="http://schemas.microsoft.com/office/drawing/2014/main" id="{87712570-B5FC-D402-C30B-2D9FBD9E7F41}"/>
              </a:ext>
            </a:extLst>
          </p:cNvPr>
          <p:cNvSpPr>
            <a:spLocks noChangeAspect="1" noChangeShapeType="1"/>
          </p:cNvSpPr>
          <p:nvPr/>
        </p:nvSpPr>
        <p:spPr bwMode="auto">
          <a:xfrm flipV="1">
            <a:off x="8668884" y="3962399"/>
            <a:ext cx="0" cy="6715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82">
            <a:extLst>
              <a:ext uri="{FF2B5EF4-FFF2-40B4-BE49-F238E27FC236}">
                <a16:creationId xmlns:a16="http://schemas.microsoft.com/office/drawing/2014/main" id="{23C824CA-FA30-2AAE-D2B5-C5FAA833C29B}"/>
              </a:ext>
            </a:extLst>
          </p:cNvPr>
          <p:cNvSpPr>
            <a:spLocks noChangeAspect="1" noChangeShapeType="1"/>
          </p:cNvSpPr>
          <p:nvPr/>
        </p:nvSpPr>
        <p:spPr bwMode="auto">
          <a:xfrm flipV="1">
            <a:off x="8468859" y="3762374"/>
            <a:ext cx="0" cy="10747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83">
            <a:extLst>
              <a:ext uri="{FF2B5EF4-FFF2-40B4-BE49-F238E27FC236}">
                <a16:creationId xmlns:a16="http://schemas.microsoft.com/office/drawing/2014/main" id="{B58E7C1B-AA79-E1E7-0217-F3A4B0A4F3C2}"/>
              </a:ext>
            </a:extLst>
          </p:cNvPr>
          <p:cNvSpPr>
            <a:spLocks noChangeAspect="1" noChangeShapeType="1"/>
          </p:cNvSpPr>
          <p:nvPr/>
        </p:nvSpPr>
        <p:spPr bwMode="auto">
          <a:xfrm>
            <a:off x="8468859" y="5037137"/>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84">
            <a:extLst>
              <a:ext uri="{FF2B5EF4-FFF2-40B4-BE49-F238E27FC236}">
                <a16:creationId xmlns:a16="http://schemas.microsoft.com/office/drawing/2014/main" id="{CDC73CCF-21AE-A9C5-DA6A-F3C2D120A03D}"/>
              </a:ext>
            </a:extLst>
          </p:cNvPr>
          <p:cNvSpPr>
            <a:spLocks noChangeAspect="1" noChangeShapeType="1"/>
          </p:cNvSpPr>
          <p:nvPr/>
        </p:nvSpPr>
        <p:spPr bwMode="auto">
          <a:xfrm>
            <a:off x="8668884" y="4837112"/>
            <a:ext cx="0" cy="8731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85">
            <a:extLst>
              <a:ext uri="{FF2B5EF4-FFF2-40B4-BE49-F238E27FC236}">
                <a16:creationId xmlns:a16="http://schemas.microsoft.com/office/drawing/2014/main" id="{1073DD17-24F9-6F77-3242-07A0B6DA1393}"/>
              </a:ext>
            </a:extLst>
          </p:cNvPr>
          <p:cNvSpPr>
            <a:spLocks noChangeAspect="1" noChangeShapeType="1"/>
          </p:cNvSpPr>
          <p:nvPr/>
        </p:nvSpPr>
        <p:spPr bwMode="auto">
          <a:xfrm>
            <a:off x="9341984" y="4837112"/>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86">
            <a:extLst>
              <a:ext uri="{FF2B5EF4-FFF2-40B4-BE49-F238E27FC236}">
                <a16:creationId xmlns:a16="http://schemas.microsoft.com/office/drawing/2014/main" id="{8D7FB0C2-47D4-35D8-FF43-01AEC86B14EA}"/>
              </a:ext>
            </a:extLst>
          </p:cNvPr>
          <p:cNvSpPr>
            <a:spLocks noChangeAspect="1" noChangeShapeType="1"/>
          </p:cNvSpPr>
          <p:nvPr/>
        </p:nvSpPr>
        <p:spPr bwMode="auto">
          <a:xfrm flipV="1">
            <a:off x="9141959" y="4432299"/>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87">
            <a:extLst>
              <a:ext uri="{FF2B5EF4-FFF2-40B4-BE49-F238E27FC236}">
                <a16:creationId xmlns:a16="http://schemas.microsoft.com/office/drawing/2014/main" id="{8A38465E-51D0-F6C2-222E-2FE7DF50297B}"/>
              </a:ext>
            </a:extLst>
          </p:cNvPr>
          <p:cNvSpPr>
            <a:spLocks noChangeAspect="1" noChangeShapeType="1"/>
          </p:cNvSpPr>
          <p:nvPr/>
        </p:nvSpPr>
        <p:spPr bwMode="auto">
          <a:xfrm>
            <a:off x="8668884" y="5710237"/>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88">
            <a:extLst>
              <a:ext uri="{FF2B5EF4-FFF2-40B4-BE49-F238E27FC236}">
                <a16:creationId xmlns:a16="http://schemas.microsoft.com/office/drawing/2014/main" id="{8C8026D3-3321-9E6B-A3C8-5D269C4F2D3D}"/>
              </a:ext>
            </a:extLst>
          </p:cNvPr>
          <p:cNvSpPr>
            <a:spLocks noChangeAspect="1" noChangeShapeType="1"/>
          </p:cNvSpPr>
          <p:nvPr/>
        </p:nvSpPr>
        <p:spPr bwMode="auto">
          <a:xfrm>
            <a:off x="8133896" y="5913437"/>
            <a:ext cx="73818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89">
            <a:extLst>
              <a:ext uri="{FF2B5EF4-FFF2-40B4-BE49-F238E27FC236}">
                <a16:creationId xmlns:a16="http://schemas.microsoft.com/office/drawing/2014/main" id="{ED7EC269-666B-15F2-D303-BD0F0959E7F8}"/>
              </a:ext>
            </a:extLst>
          </p:cNvPr>
          <p:cNvSpPr>
            <a:spLocks noChangeAspect="1" noChangeShapeType="1"/>
          </p:cNvSpPr>
          <p:nvPr/>
        </p:nvSpPr>
        <p:spPr bwMode="auto">
          <a:xfrm flipH="1">
            <a:off x="8133896" y="5710237"/>
            <a:ext cx="1333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90">
            <a:extLst>
              <a:ext uri="{FF2B5EF4-FFF2-40B4-BE49-F238E27FC236}">
                <a16:creationId xmlns:a16="http://schemas.microsoft.com/office/drawing/2014/main" id="{9E75B5B1-6BFA-1F58-0D42-ABA05C6CE5C3}"/>
              </a:ext>
            </a:extLst>
          </p:cNvPr>
          <p:cNvSpPr>
            <a:spLocks noChangeAspect="1" noChangeShapeType="1"/>
          </p:cNvSpPr>
          <p:nvPr/>
        </p:nvSpPr>
        <p:spPr bwMode="auto">
          <a:xfrm>
            <a:off x="8668884" y="3962399"/>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91">
            <a:extLst>
              <a:ext uri="{FF2B5EF4-FFF2-40B4-BE49-F238E27FC236}">
                <a16:creationId xmlns:a16="http://schemas.microsoft.com/office/drawing/2014/main" id="{4139E2F9-7283-16DE-9D88-FDDEF6B4566C}"/>
              </a:ext>
            </a:extLst>
          </p:cNvPr>
          <p:cNvSpPr>
            <a:spLocks noChangeAspect="1" noChangeShapeType="1"/>
          </p:cNvSpPr>
          <p:nvPr/>
        </p:nvSpPr>
        <p:spPr bwMode="auto">
          <a:xfrm flipH="1">
            <a:off x="8133896" y="3762374"/>
            <a:ext cx="33496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92">
            <a:extLst>
              <a:ext uri="{FF2B5EF4-FFF2-40B4-BE49-F238E27FC236}">
                <a16:creationId xmlns:a16="http://schemas.microsoft.com/office/drawing/2014/main" id="{9C73FC5E-54BD-87E3-353B-5C1D202BE688}"/>
              </a:ext>
            </a:extLst>
          </p:cNvPr>
          <p:cNvSpPr>
            <a:spLocks noChangeAspect="1" noChangeShapeType="1"/>
          </p:cNvSpPr>
          <p:nvPr/>
        </p:nvSpPr>
        <p:spPr bwMode="auto">
          <a:xfrm flipH="1">
            <a:off x="8133896" y="3962399"/>
            <a:ext cx="33496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93">
            <a:extLst>
              <a:ext uri="{FF2B5EF4-FFF2-40B4-BE49-F238E27FC236}">
                <a16:creationId xmlns:a16="http://schemas.microsoft.com/office/drawing/2014/main" id="{C2601D6C-0C71-173E-DC73-D107247F123F}"/>
              </a:ext>
            </a:extLst>
          </p:cNvPr>
          <p:cNvSpPr>
            <a:spLocks noChangeAspect="1" noChangeShapeType="1"/>
          </p:cNvSpPr>
          <p:nvPr/>
        </p:nvSpPr>
        <p:spPr bwMode="auto">
          <a:xfrm flipV="1">
            <a:off x="9141959" y="503713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94">
            <a:extLst>
              <a:ext uri="{FF2B5EF4-FFF2-40B4-BE49-F238E27FC236}">
                <a16:creationId xmlns:a16="http://schemas.microsoft.com/office/drawing/2014/main" id="{926C8469-0A93-750A-B841-38E9CE8A095D}"/>
              </a:ext>
            </a:extLst>
          </p:cNvPr>
          <p:cNvSpPr>
            <a:spLocks noChangeAspect="1" noChangeShapeType="1"/>
          </p:cNvSpPr>
          <p:nvPr/>
        </p:nvSpPr>
        <p:spPr bwMode="auto">
          <a:xfrm>
            <a:off x="9141959" y="5037137"/>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95">
            <a:extLst>
              <a:ext uri="{FF2B5EF4-FFF2-40B4-BE49-F238E27FC236}">
                <a16:creationId xmlns:a16="http://schemas.microsoft.com/office/drawing/2014/main" id="{2AD80EEB-AE37-29D8-4FB7-65BBE4F62138}"/>
              </a:ext>
            </a:extLst>
          </p:cNvPr>
          <p:cNvSpPr>
            <a:spLocks noChangeAspect="1" noChangeShapeType="1"/>
          </p:cNvSpPr>
          <p:nvPr/>
        </p:nvSpPr>
        <p:spPr bwMode="auto">
          <a:xfrm>
            <a:off x="9545184" y="4432299"/>
            <a:ext cx="0" cy="8080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Rectangle 96">
            <a:extLst>
              <a:ext uri="{FF2B5EF4-FFF2-40B4-BE49-F238E27FC236}">
                <a16:creationId xmlns:a16="http://schemas.microsoft.com/office/drawing/2014/main" id="{12722CD3-6D5C-8A90-F7B9-CCADE9AE2383}"/>
              </a:ext>
            </a:extLst>
          </p:cNvPr>
          <p:cNvSpPr>
            <a:spLocks noChangeAspect="1" noChangeArrowheads="1"/>
          </p:cNvSpPr>
          <p:nvPr/>
        </p:nvSpPr>
        <p:spPr bwMode="auto">
          <a:xfrm>
            <a:off x="7122659" y="3494087"/>
            <a:ext cx="2736850" cy="26828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96" name="Line 97">
            <a:extLst>
              <a:ext uri="{FF2B5EF4-FFF2-40B4-BE49-F238E27FC236}">
                <a16:creationId xmlns:a16="http://schemas.microsoft.com/office/drawing/2014/main" id="{D0EADE76-F58A-EA95-485A-B9931338C1EF}"/>
              </a:ext>
            </a:extLst>
          </p:cNvPr>
          <p:cNvSpPr>
            <a:spLocks noChangeAspect="1" noChangeShapeType="1"/>
          </p:cNvSpPr>
          <p:nvPr/>
        </p:nvSpPr>
        <p:spPr bwMode="auto">
          <a:xfrm flipV="1">
            <a:off x="6041571" y="5373687"/>
            <a:ext cx="2427288" cy="419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97" name="Line 98">
            <a:extLst>
              <a:ext uri="{FF2B5EF4-FFF2-40B4-BE49-F238E27FC236}">
                <a16:creationId xmlns:a16="http://schemas.microsoft.com/office/drawing/2014/main" id="{4F8B7563-AB16-5601-8C92-2493C418A3A1}"/>
              </a:ext>
            </a:extLst>
          </p:cNvPr>
          <p:cNvSpPr>
            <a:spLocks noChangeAspect="1" noChangeShapeType="1"/>
          </p:cNvSpPr>
          <p:nvPr/>
        </p:nvSpPr>
        <p:spPr bwMode="auto">
          <a:xfrm>
            <a:off x="6041571" y="3762374"/>
            <a:ext cx="2427288" cy="53657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Tree>
    <p:extLst>
      <p:ext uri="{BB962C8B-B14F-4D97-AF65-F5344CB8AC3E}">
        <p14:creationId xmlns:p14="http://schemas.microsoft.com/office/powerpoint/2010/main" val="158952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17281-812E-DC42-26CC-DB3B76C17961}"/>
              </a:ext>
            </a:extLst>
          </p:cNvPr>
          <p:cNvSpPr>
            <a:spLocks noGrp="1"/>
          </p:cNvSpPr>
          <p:nvPr>
            <p:ph type="title"/>
          </p:nvPr>
        </p:nvSpPr>
        <p:spPr/>
        <p:txBody>
          <a:bodyPr/>
          <a:lstStyle/>
          <a:p>
            <a:r>
              <a:rPr lang="en-US" dirty="0"/>
              <a:t>Switchbox Routing Problem Formulation</a:t>
            </a:r>
          </a:p>
        </p:txBody>
      </p:sp>
      <p:sp>
        <p:nvSpPr>
          <p:cNvPr id="4" name="Rectangle 31">
            <a:extLst>
              <a:ext uri="{FF2B5EF4-FFF2-40B4-BE49-F238E27FC236}">
                <a16:creationId xmlns:a16="http://schemas.microsoft.com/office/drawing/2014/main" id="{B70C8150-5300-814D-F39D-9FC5E1BDFCF2}"/>
              </a:ext>
            </a:extLst>
          </p:cNvPr>
          <p:cNvSpPr>
            <a:spLocks noChangeArrowheads="1"/>
          </p:cNvSpPr>
          <p:nvPr/>
        </p:nvSpPr>
        <p:spPr bwMode="auto">
          <a:xfrm>
            <a:off x="1783670" y="1465036"/>
            <a:ext cx="33416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Aft>
                <a:spcPct val="20000"/>
              </a:spcAft>
            </a:pPr>
            <a:r>
              <a:rPr lang="en-US" altLang="zh-CN" sz="1600" i="1">
                <a:ea typeface="宋体" panose="02010600030101010101" pitchFamily="2" charset="-122"/>
              </a:rPr>
              <a:t>R</a:t>
            </a:r>
            <a:r>
              <a:rPr lang="en-US" altLang="zh-CN" sz="1600">
                <a:ea typeface="宋体" panose="02010600030101010101" pitchFamily="2" charset="-122"/>
              </a:rPr>
              <a:t> = {0, 1, 2, …, 8} x {0, 1, 2, … , 7}</a:t>
            </a:r>
          </a:p>
        </p:txBody>
      </p:sp>
      <p:sp>
        <p:nvSpPr>
          <p:cNvPr id="5" name="AutoShape 63">
            <a:extLst>
              <a:ext uri="{FF2B5EF4-FFF2-40B4-BE49-F238E27FC236}">
                <a16:creationId xmlns:a16="http://schemas.microsoft.com/office/drawing/2014/main" id="{05DFC393-82C1-57B1-50B3-ECE0DBA1B156}"/>
              </a:ext>
            </a:extLst>
          </p:cNvPr>
          <p:cNvSpPr>
            <a:spLocks noChangeAspect="1" noChangeArrowheads="1"/>
          </p:cNvSpPr>
          <p:nvPr/>
        </p:nvSpPr>
        <p:spPr bwMode="auto">
          <a:xfrm rot="5400000">
            <a:off x="3875201" y="2116705"/>
            <a:ext cx="485775" cy="563563"/>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Rectangle 64">
            <a:extLst>
              <a:ext uri="{FF2B5EF4-FFF2-40B4-BE49-F238E27FC236}">
                <a16:creationId xmlns:a16="http://schemas.microsoft.com/office/drawing/2014/main" id="{749E7B22-6525-ACEA-3ECA-1C13AD692ACA}"/>
              </a:ext>
            </a:extLst>
          </p:cNvPr>
          <p:cNvSpPr>
            <a:spLocks noChangeArrowheads="1"/>
          </p:cNvSpPr>
          <p:nvPr/>
        </p:nvSpPr>
        <p:spPr bwMode="auto">
          <a:xfrm>
            <a:off x="5827032" y="1499961"/>
            <a:ext cx="4405313" cy="107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sz="1600" i="1">
                <a:ea typeface="宋体" panose="02010600030101010101" pitchFamily="2" charset="-122"/>
              </a:rPr>
              <a:t>TOP</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BOT</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0, 0,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LEFT</a:t>
            </a:r>
            <a:r>
              <a:rPr lang="en-US" altLang="zh-CN" sz="1600">
                <a:ea typeface="宋体" panose="02010600030101010101" pitchFamily="2" charset="-122"/>
              </a:rPr>
              <a:t>	= (1, 2, … , 6) =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0</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RIGHT</a:t>
            </a:r>
            <a:r>
              <a:rPr lang="en-US" altLang="zh-CN" sz="1600">
                <a:ea typeface="宋体" panose="02010600030101010101" pitchFamily="2" charset="-122"/>
              </a:rPr>
              <a:t>	=</a:t>
            </a:r>
            <a:r>
              <a:rPr lang="en-US" altLang="zh-CN" sz="1600" b="1" i="1">
                <a:ea typeface="宋体" panose="02010600030101010101" pitchFamily="2" charset="-122"/>
              </a:rPr>
              <a:t> </a:t>
            </a:r>
            <a:r>
              <a:rPr lang="en-US" altLang="zh-CN" sz="1600">
                <a:ea typeface="宋体" panose="02010600030101010101" pitchFamily="2" charset="-122"/>
              </a:rPr>
              <a:t>(1, 2, … , 6) =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p>
        </p:txBody>
      </p:sp>
      <p:sp>
        <p:nvSpPr>
          <p:cNvPr id="7" name="AutoShape 65">
            <a:extLst>
              <a:ext uri="{FF2B5EF4-FFF2-40B4-BE49-F238E27FC236}">
                <a16:creationId xmlns:a16="http://schemas.microsoft.com/office/drawing/2014/main" id="{3612362F-37B2-72F1-8121-878DE501F5B4}"/>
              </a:ext>
            </a:extLst>
          </p:cNvPr>
          <p:cNvSpPr>
            <a:spLocks noChangeAspect="1" noChangeArrowheads="1"/>
          </p:cNvSpPr>
          <p:nvPr/>
        </p:nvSpPr>
        <p:spPr bwMode="auto">
          <a:xfrm rot="8416644">
            <a:off x="5325382" y="2412774"/>
            <a:ext cx="357188" cy="561975"/>
          </a:xfrm>
          <a:prstGeom prst="rightArrow">
            <a:avLst>
              <a:gd name="adj1" fmla="val 50000"/>
              <a:gd name="adj2" fmla="val 25000"/>
            </a:avLst>
          </a:prstGeom>
          <a:gradFill rotWithShape="1">
            <a:gsLst>
              <a:gs pos="0">
                <a:srgbClr val="EAEAEA"/>
              </a:gs>
              <a:gs pos="100000">
                <a:srgbClr val="0C325C"/>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8" name="Group 66">
            <a:extLst>
              <a:ext uri="{FF2B5EF4-FFF2-40B4-BE49-F238E27FC236}">
                <a16:creationId xmlns:a16="http://schemas.microsoft.com/office/drawing/2014/main" id="{F61397BA-460B-A2AC-C0E5-15A87D445EB1}"/>
              </a:ext>
            </a:extLst>
          </p:cNvPr>
          <p:cNvGrpSpPr>
            <a:grpSpLocks/>
          </p:cNvGrpSpPr>
          <p:nvPr/>
        </p:nvGrpSpPr>
        <p:grpSpPr bwMode="auto">
          <a:xfrm>
            <a:off x="5733370" y="3314474"/>
            <a:ext cx="4283075" cy="3084512"/>
            <a:chOff x="2487" y="1937"/>
            <a:chExt cx="2698" cy="1943"/>
          </a:xfrm>
        </p:grpSpPr>
        <p:grpSp>
          <p:nvGrpSpPr>
            <p:cNvPr id="9" name="Group 67">
              <a:extLst>
                <a:ext uri="{FF2B5EF4-FFF2-40B4-BE49-F238E27FC236}">
                  <a16:creationId xmlns:a16="http://schemas.microsoft.com/office/drawing/2014/main" id="{C4E0BBF5-0865-67BF-D9D9-13DE7ECBBFC3}"/>
                </a:ext>
              </a:extLst>
            </p:cNvPr>
            <p:cNvGrpSpPr>
              <a:grpSpLocks noChangeAspect="1"/>
            </p:cNvGrpSpPr>
            <p:nvPr/>
          </p:nvGrpSpPr>
          <p:grpSpPr bwMode="auto">
            <a:xfrm>
              <a:off x="3360" y="2166"/>
              <a:ext cx="1553" cy="1499"/>
              <a:chOff x="1519" y="799"/>
              <a:chExt cx="1815" cy="1588"/>
            </a:xfrm>
          </p:grpSpPr>
          <p:sp>
            <p:nvSpPr>
              <p:cNvPr id="85" name="Rectangle 68">
                <a:extLst>
                  <a:ext uri="{FF2B5EF4-FFF2-40B4-BE49-F238E27FC236}">
                    <a16:creationId xmlns:a16="http://schemas.microsoft.com/office/drawing/2014/main" id="{8BAE0B95-F6D4-41FA-F67E-476E178CBBFF}"/>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6" name="Line 69">
                <a:extLst>
                  <a:ext uri="{FF2B5EF4-FFF2-40B4-BE49-F238E27FC236}">
                    <a16:creationId xmlns:a16="http://schemas.microsoft.com/office/drawing/2014/main" id="{1732AECD-A567-AC1E-DB1B-BED24C68943E}"/>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70">
                <a:extLst>
                  <a:ext uri="{FF2B5EF4-FFF2-40B4-BE49-F238E27FC236}">
                    <a16:creationId xmlns:a16="http://schemas.microsoft.com/office/drawing/2014/main" id="{3F252515-A43D-3C6D-1C28-C0CEA928F583}"/>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71">
                <a:extLst>
                  <a:ext uri="{FF2B5EF4-FFF2-40B4-BE49-F238E27FC236}">
                    <a16:creationId xmlns:a16="http://schemas.microsoft.com/office/drawing/2014/main" id="{4B10BFC5-E384-E87A-1395-2000A0EBCAB2}"/>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72">
                <a:extLst>
                  <a:ext uri="{FF2B5EF4-FFF2-40B4-BE49-F238E27FC236}">
                    <a16:creationId xmlns:a16="http://schemas.microsoft.com/office/drawing/2014/main" id="{0514A293-F6C3-07D4-7992-56BB4B3D2226}"/>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73">
                <a:extLst>
                  <a:ext uri="{FF2B5EF4-FFF2-40B4-BE49-F238E27FC236}">
                    <a16:creationId xmlns:a16="http://schemas.microsoft.com/office/drawing/2014/main" id="{DD721202-6645-15AF-667B-0063B19BED94}"/>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74">
                <a:extLst>
                  <a:ext uri="{FF2B5EF4-FFF2-40B4-BE49-F238E27FC236}">
                    <a16:creationId xmlns:a16="http://schemas.microsoft.com/office/drawing/2014/main" id="{FCA34CAC-121A-03BF-946C-9A144E527113}"/>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75">
                <a:extLst>
                  <a:ext uri="{FF2B5EF4-FFF2-40B4-BE49-F238E27FC236}">
                    <a16:creationId xmlns:a16="http://schemas.microsoft.com/office/drawing/2014/main" id="{37D91664-873B-53EE-BDCE-FE4A2C342C2D}"/>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76">
                <a:extLst>
                  <a:ext uri="{FF2B5EF4-FFF2-40B4-BE49-F238E27FC236}">
                    <a16:creationId xmlns:a16="http://schemas.microsoft.com/office/drawing/2014/main" id="{5CC094CC-1F14-F88B-8001-387D97CE76F8}"/>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77">
                <a:extLst>
                  <a:ext uri="{FF2B5EF4-FFF2-40B4-BE49-F238E27FC236}">
                    <a16:creationId xmlns:a16="http://schemas.microsoft.com/office/drawing/2014/main" id="{82DB2454-6533-4650-DE4B-674A4A349AF9}"/>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Line 78">
                <a:extLst>
                  <a:ext uri="{FF2B5EF4-FFF2-40B4-BE49-F238E27FC236}">
                    <a16:creationId xmlns:a16="http://schemas.microsoft.com/office/drawing/2014/main" id="{E426D2E1-1289-8E05-39AD-F2207552C686}"/>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6" name="Line 79">
                <a:extLst>
                  <a:ext uri="{FF2B5EF4-FFF2-40B4-BE49-F238E27FC236}">
                    <a16:creationId xmlns:a16="http://schemas.microsoft.com/office/drawing/2014/main" id="{D21EE5B2-200D-7C02-61DC-5829EBD65DA7}"/>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7" name="Line 80">
                <a:extLst>
                  <a:ext uri="{FF2B5EF4-FFF2-40B4-BE49-F238E27FC236}">
                    <a16:creationId xmlns:a16="http://schemas.microsoft.com/office/drawing/2014/main" id="{6AA04CC2-5A29-E6A0-CF02-27289B0C01CE}"/>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Line 81">
                <a:extLst>
                  <a:ext uri="{FF2B5EF4-FFF2-40B4-BE49-F238E27FC236}">
                    <a16:creationId xmlns:a16="http://schemas.microsoft.com/office/drawing/2014/main" id="{06A10465-1259-7977-2B4D-258F641E0F08}"/>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 name="Line 82">
              <a:extLst>
                <a:ext uri="{FF2B5EF4-FFF2-40B4-BE49-F238E27FC236}">
                  <a16:creationId xmlns:a16="http://schemas.microsoft.com/office/drawing/2014/main" id="{6664AAB5-8993-6B38-E3DC-A328597D0D29}"/>
                </a:ext>
              </a:extLst>
            </p:cNvPr>
            <p:cNvSpPr>
              <a:spLocks noChangeAspect="1" noChangeShapeType="1"/>
            </p:cNvSpPr>
            <p:nvPr/>
          </p:nvSpPr>
          <p:spPr bwMode="auto">
            <a:xfrm flipV="1">
              <a:off x="3748" y="2166"/>
              <a:ext cx="0" cy="216"/>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83">
              <a:extLst>
                <a:ext uri="{FF2B5EF4-FFF2-40B4-BE49-F238E27FC236}">
                  <a16:creationId xmlns:a16="http://schemas.microsoft.com/office/drawing/2014/main" id="{CDF0549F-129A-EAA8-DB20-423E14B27AB7}"/>
                </a:ext>
              </a:extLst>
            </p:cNvPr>
            <p:cNvSpPr>
              <a:spLocks noChangeAspect="1" noChangeShapeType="1"/>
            </p:cNvSpPr>
            <p:nvPr/>
          </p:nvSpPr>
          <p:spPr bwMode="auto">
            <a:xfrm flipV="1">
              <a:off x="3551" y="2384"/>
              <a:ext cx="20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84">
              <a:extLst>
                <a:ext uri="{FF2B5EF4-FFF2-40B4-BE49-F238E27FC236}">
                  <a16:creationId xmlns:a16="http://schemas.microsoft.com/office/drawing/2014/main" id="{856AC40B-6AF7-2503-D26C-D6540D74D856}"/>
                </a:ext>
              </a:extLst>
            </p:cNvPr>
            <p:cNvSpPr>
              <a:spLocks noChangeAspect="1" noChangeShapeType="1"/>
            </p:cNvSpPr>
            <p:nvPr/>
          </p:nvSpPr>
          <p:spPr bwMode="auto">
            <a:xfrm>
              <a:off x="4328" y="2589"/>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85">
              <a:extLst>
                <a:ext uri="{FF2B5EF4-FFF2-40B4-BE49-F238E27FC236}">
                  <a16:creationId xmlns:a16="http://schemas.microsoft.com/office/drawing/2014/main" id="{D2BAD103-DB2A-1A58-912B-0337092F4BF6}"/>
                </a:ext>
              </a:extLst>
            </p:cNvPr>
            <p:cNvSpPr>
              <a:spLocks noChangeAspect="1" noChangeShapeType="1"/>
            </p:cNvSpPr>
            <p:nvPr/>
          </p:nvSpPr>
          <p:spPr bwMode="auto">
            <a:xfrm>
              <a:off x="4327" y="2166"/>
              <a:ext cx="1" cy="436"/>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86">
              <a:extLst>
                <a:ext uri="{FF2B5EF4-FFF2-40B4-BE49-F238E27FC236}">
                  <a16:creationId xmlns:a16="http://schemas.microsoft.com/office/drawing/2014/main" id="{AEA0383C-0FA0-5B93-DCEC-ABEAAC5EFE6A}"/>
                </a:ext>
              </a:extLst>
            </p:cNvPr>
            <p:cNvSpPr>
              <a:spLocks noChangeAspect="1" noChangeShapeType="1"/>
            </p:cNvSpPr>
            <p:nvPr/>
          </p:nvSpPr>
          <p:spPr bwMode="auto">
            <a:xfrm flipV="1">
              <a:off x="3946" y="2166"/>
              <a:ext cx="0" cy="65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87">
              <a:extLst>
                <a:ext uri="{FF2B5EF4-FFF2-40B4-BE49-F238E27FC236}">
                  <a16:creationId xmlns:a16="http://schemas.microsoft.com/office/drawing/2014/main" id="{4333A7E4-9090-97BB-DAF7-E764346B06F9}"/>
                </a:ext>
              </a:extLst>
            </p:cNvPr>
            <p:cNvSpPr>
              <a:spLocks noChangeAspect="1" noChangeShapeType="1"/>
            </p:cNvSpPr>
            <p:nvPr/>
          </p:nvSpPr>
          <p:spPr bwMode="auto">
            <a:xfrm flipV="1">
              <a:off x="4135" y="2166"/>
              <a:ext cx="0" cy="149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88">
              <a:extLst>
                <a:ext uri="{FF2B5EF4-FFF2-40B4-BE49-F238E27FC236}">
                  <a16:creationId xmlns:a16="http://schemas.microsoft.com/office/drawing/2014/main" id="{C29123AF-435E-1908-9686-CC634A64882A}"/>
                </a:ext>
              </a:extLst>
            </p:cNvPr>
            <p:cNvSpPr>
              <a:spLocks noChangeAspect="1" noChangeShapeType="1"/>
            </p:cNvSpPr>
            <p:nvPr/>
          </p:nvSpPr>
          <p:spPr bwMode="auto">
            <a:xfrm flipV="1">
              <a:off x="4527" y="2166"/>
              <a:ext cx="1" cy="214"/>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89">
              <a:extLst>
                <a:ext uri="{FF2B5EF4-FFF2-40B4-BE49-F238E27FC236}">
                  <a16:creationId xmlns:a16="http://schemas.microsoft.com/office/drawing/2014/main" id="{2BC3E7CA-9C52-9D23-17B5-5B7D52A63E1F}"/>
                </a:ext>
              </a:extLst>
            </p:cNvPr>
            <p:cNvSpPr>
              <a:spLocks noChangeAspect="1" noChangeShapeType="1"/>
            </p:cNvSpPr>
            <p:nvPr/>
          </p:nvSpPr>
          <p:spPr bwMode="auto">
            <a:xfrm flipV="1">
              <a:off x="4719" y="2166"/>
              <a:ext cx="4" cy="65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90">
              <a:extLst>
                <a:ext uri="{FF2B5EF4-FFF2-40B4-BE49-F238E27FC236}">
                  <a16:creationId xmlns:a16="http://schemas.microsoft.com/office/drawing/2014/main" id="{53371C93-4F92-DFD5-7A3B-51F25680CDC3}"/>
                </a:ext>
              </a:extLst>
            </p:cNvPr>
            <p:cNvSpPr>
              <a:spLocks noChangeAspect="1" noChangeShapeType="1"/>
            </p:cNvSpPr>
            <p:nvPr/>
          </p:nvSpPr>
          <p:spPr bwMode="auto">
            <a:xfrm flipV="1">
              <a:off x="4714" y="2807"/>
              <a:ext cx="196"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91">
              <a:extLst>
                <a:ext uri="{FF2B5EF4-FFF2-40B4-BE49-F238E27FC236}">
                  <a16:creationId xmlns:a16="http://schemas.microsoft.com/office/drawing/2014/main" id="{02717CA4-740A-112F-8DF9-F2B950406AFE}"/>
                </a:ext>
              </a:extLst>
            </p:cNvPr>
            <p:cNvSpPr>
              <a:spLocks noChangeAspect="1" noChangeShapeType="1"/>
            </p:cNvSpPr>
            <p:nvPr/>
          </p:nvSpPr>
          <p:spPr bwMode="auto">
            <a:xfrm flipV="1">
              <a:off x="3554" y="2374"/>
              <a:ext cx="0" cy="652"/>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92">
              <a:extLst>
                <a:ext uri="{FF2B5EF4-FFF2-40B4-BE49-F238E27FC236}">
                  <a16:creationId xmlns:a16="http://schemas.microsoft.com/office/drawing/2014/main" id="{2C5D4514-C489-6FB9-9D25-E1A6D3EF7F7C}"/>
                </a:ext>
              </a:extLst>
            </p:cNvPr>
            <p:cNvSpPr>
              <a:spLocks noChangeAspect="1" noChangeShapeType="1"/>
            </p:cNvSpPr>
            <p:nvPr/>
          </p:nvSpPr>
          <p:spPr bwMode="auto">
            <a:xfrm>
              <a:off x="3360" y="2589"/>
              <a:ext cx="39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93">
              <a:extLst>
                <a:ext uri="{FF2B5EF4-FFF2-40B4-BE49-F238E27FC236}">
                  <a16:creationId xmlns:a16="http://schemas.microsoft.com/office/drawing/2014/main" id="{FC3DC0E0-0303-749B-901E-F64707A6AD60}"/>
                </a:ext>
              </a:extLst>
            </p:cNvPr>
            <p:cNvSpPr>
              <a:spLocks noChangeAspect="1" noChangeShapeType="1"/>
            </p:cNvSpPr>
            <p:nvPr/>
          </p:nvSpPr>
          <p:spPr bwMode="auto">
            <a:xfrm>
              <a:off x="3360" y="2807"/>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94">
              <a:extLst>
                <a:ext uri="{FF2B5EF4-FFF2-40B4-BE49-F238E27FC236}">
                  <a16:creationId xmlns:a16="http://schemas.microsoft.com/office/drawing/2014/main" id="{3A6F9F65-7B78-A159-A606-558EAB00326A}"/>
                </a:ext>
              </a:extLst>
            </p:cNvPr>
            <p:cNvSpPr>
              <a:spLocks noChangeAspect="1" noChangeShapeType="1"/>
            </p:cNvSpPr>
            <p:nvPr/>
          </p:nvSpPr>
          <p:spPr bwMode="auto">
            <a:xfrm>
              <a:off x="3360" y="3025"/>
              <a:ext cx="20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95">
              <a:extLst>
                <a:ext uri="{FF2B5EF4-FFF2-40B4-BE49-F238E27FC236}">
                  <a16:creationId xmlns:a16="http://schemas.microsoft.com/office/drawing/2014/main" id="{0176717A-906F-6BFA-C3AB-5125E4E5D810}"/>
                </a:ext>
              </a:extLst>
            </p:cNvPr>
            <p:cNvSpPr>
              <a:spLocks noChangeAspect="1" noChangeShapeType="1"/>
            </p:cNvSpPr>
            <p:nvPr/>
          </p:nvSpPr>
          <p:spPr bwMode="auto">
            <a:xfrm flipV="1">
              <a:off x="3754" y="2580"/>
              <a:ext cx="0" cy="871"/>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96">
              <a:extLst>
                <a:ext uri="{FF2B5EF4-FFF2-40B4-BE49-F238E27FC236}">
                  <a16:creationId xmlns:a16="http://schemas.microsoft.com/office/drawing/2014/main" id="{7511B4B1-CEE8-E614-C4E9-59ADD1EB1AAA}"/>
                </a:ext>
              </a:extLst>
            </p:cNvPr>
            <p:cNvSpPr>
              <a:spLocks noChangeAspect="1" noChangeShapeType="1"/>
            </p:cNvSpPr>
            <p:nvPr/>
          </p:nvSpPr>
          <p:spPr bwMode="auto">
            <a:xfrm>
              <a:off x="3741" y="3446"/>
              <a:ext cx="21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97">
              <a:extLst>
                <a:ext uri="{FF2B5EF4-FFF2-40B4-BE49-F238E27FC236}">
                  <a16:creationId xmlns:a16="http://schemas.microsoft.com/office/drawing/2014/main" id="{981EECBF-40E7-B1A5-EB1A-59B1973BF770}"/>
                </a:ext>
              </a:extLst>
            </p:cNvPr>
            <p:cNvSpPr>
              <a:spLocks noChangeAspect="1" noChangeShapeType="1"/>
            </p:cNvSpPr>
            <p:nvPr/>
          </p:nvSpPr>
          <p:spPr bwMode="auto">
            <a:xfrm flipV="1">
              <a:off x="3949" y="3446"/>
              <a:ext cx="0" cy="21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98">
              <a:extLst>
                <a:ext uri="{FF2B5EF4-FFF2-40B4-BE49-F238E27FC236}">
                  <a16:creationId xmlns:a16="http://schemas.microsoft.com/office/drawing/2014/main" id="{39FE8821-F88F-8CDD-C7A8-3026E59520DB}"/>
                </a:ext>
              </a:extLst>
            </p:cNvPr>
            <p:cNvSpPr>
              <a:spLocks noChangeAspect="1" noChangeShapeType="1"/>
            </p:cNvSpPr>
            <p:nvPr/>
          </p:nvSpPr>
          <p:spPr bwMode="auto">
            <a:xfrm>
              <a:off x="3551" y="3239"/>
              <a:ext cx="393"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99">
              <a:extLst>
                <a:ext uri="{FF2B5EF4-FFF2-40B4-BE49-F238E27FC236}">
                  <a16:creationId xmlns:a16="http://schemas.microsoft.com/office/drawing/2014/main" id="{DF8B1B19-68D7-2786-5F35-182C1B67C5FF}"/>
                </a:ext>
              </a:extLst>
            </p:cNvPr>
            <p:cNvSpPr>
              <a:spLocks noChangeAspect="1" noChangeShapeType="1"/>
            </p:cNvSpPr>
            <p:nvPr/>
          </p:nvSpPr>
          <p:spPr bwMode="auto">
            <a:xfrm flipV="1">
              <a:off x="3946" y="3014"/>
              <a:ext cx="0" cy="231"/>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100">
              <a:extLst>
                <a:ext uri="{FF2B5EF4-FFF2-40B4-BE49-F238E27FC236}">
                  <a16:creationId xmlns:a16="http://schemas.microsoft.com/office/drawing/2014/main" id="{17B73785-84CF-BF60-23BD-3330D75D6FAC}"/>
                </a:ext>
              </a:extLst>
            </p:cNvPr>
            <p:cNvSpPr>
              <a:spLocks noChangeAspect="1" noChangeShapeType="1"/>
            </p:cNvSpPr>
            <p:nvPr/>
          </p:nvSpPr>
          <p:spPr bwMode="auto">
            <a:xfrm>
              <a:off x="3932" y="3025"/>
              <a:ext cx="97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101">
              <a:extLst>
                <a:ext uri="{FF2B5EF4-FFF2-40B4-BE49-F238E27FC236}">
                  <a16:creationId xmlns:a16="http://schemas.microsoft.com/office/drawing/2014/main" id="{DDD138D1-2505-2714-737F-E9FE18B182C4}"/>
                </a:ext>
              </a:extLst>
            </p:cNvPr>
            <p:cNvSpPr>
              <a:spLocks noChangeAspect="1" noChangeShapeType="1"/>
            </p:cNvSpPr>
            <p:nvPr/>
          </p:nvSpPr>
          <p:spPr bwMode="auto">
            <a:xfrm>
              <a:off x="4142" y="3239"/>
              <a:ext cx="775"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102">
              <a:extLst>
                <a:ext uri="{FF2B5EF4-FFF2-40B4-BE49-F238E27FC236}">
                  <a16:creationId xmlns:a16="http://schemas.microsoft.com/office/drawing/2014/main" id="{A3B30671-FFFD-D60C-EFB5-2E954AA60CBA}"/>
                </a:ext>
              </a:extLst>
            </p:cNvPr>
            <p:cNvSpPr>
              <a:spLocks noChangeAspect="1" noChangeShapeType="1"/>
            </p:cNvSpPr>
            <p:nvPr/>
          </p:nvSpPr>
          <p:spPr bwMode="auto">
            <a:xfrm flipH="1">
              <a:off x="4324" y="2589"/>
              <a:ext cx="4" cy="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103">
              <a:extLst>
                <a:ext uri="{FF2B5EF4-FFF2-40B4-BE49-F238E27FC236}">
                  <a16:creationId xmlns:a16="http://schemas.microsoft.com/office/drawing/2014/main" id="{1453F57A-1FD7-7006-2E0A-55DF7EE0C84C}"/>
                </a:ext>
              </a:extLst>
            </p:cNvPr>
            <p:cNvSpPr>
              <a:spLocks noChangeAspect="1" noChangeShapeType="1"/>
            </p:cNvSpPr>
            <p:nvPr/>
          </p:nvSpPr>
          <p:spPr bwMode="auto">
            <a:xfrm flipH="1" flipV="1">
              <a:off x="4525" y="3451"/>
              <a:ext cx="2" cy="21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104">
              <a:extLst>
                <a:ext uri="{FF2B5EF4-FFF2-40B4-BE49-F238E27FC236}">
                  <a16:creationId xmlns:a16="http://schemas.microsoft.com/office/drawing/2014/main" id="{066B673F-BA8F-10FE-42D2-E2F008F4F747}"/>
                </a:ext>
              </a:extLst>
            </p:cNvPr>
            <p:cNvSpPr txBox="1">
              <a:spLocks noChangeAspect="1" noChangeArrowheads="1"/>
            </p:cNvSpPr>
            <p:nvPr/>
          </p:nvSpPr>
          <p:spPr bwMode="auto">
            <a:xfrm>
              <a:off x="4941" y="3129"/>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33" name="Text Box 105">
              <a:extLst>
                <a:ext uri="{FF2B5EF4-FFF2-40B4-BE49-F238E27FC236}">
                  <a16:creationId xmlns:a16="http://schemas.microsoft.com/office/drawing/2014/main" id="{0B7A34A9-AABD-5DA7-B68E-A1AA4B9B73DD}"/>
                </a:ext>
              </a:extLst>
            </p:cNvPr>
            <p:cNvSpPr txBox="1">
              <a:spLocks noChangeAspect="1" noChangeArrowheads="1"/>
            </p:cNvSpPr>
            <p:nvPr/>
          </p:nvSpPr>
          <p:spPr bwMode="auto">
            <a:xfrm>
              <a:off x="4941" y="291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34" name="Text Box 106">
              <a:extLst>
                <a:ext uri="{FF2B5EF4-FFF2-40B4-BE49-F238E27FC236}">
                  <a16:creationId xmlns:a16="http://schemas.microsoft.com/office/drawing/2014/main" id="{0087D86F-A828-BD32-B507-4E7E83A1DB64}"/>
                </a:ext>
              </a:extLst>
            </p:cNvPr>
            <p:cNvSpPr txBox="1">
              <a:spLocks noChangeAspect="1" noChangeArrowheads="1"/>
            </p:cNvSpPr>
            <p:nvPr/>
          </p:nvSpPr>
          <p:spPr bwMode="auto">
            <a:xfrm>
              <a:off x="4941" y="2694"/>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35" name="Text Box 107">
              <a:extLst>
                <a:ext uri="{FF2B5EF4-FFF2-40B4-BE49-F238E27FC236}">
                  <a16:creationId xmlns:a16="http://schemas.microsoft.com/office/drawing/2014/main" id="{17327CF1-93C5-3445-E6D9-E0B852D15598}"/>
                </a:ext>
              </a:extLst>
            </p:cNvPr>
            <p:cNvSpPr txBox="1">
              <a:spLocks noChangeAspect="1" noChangeArrowheads="1"/>
            </p:cNvSpPr>
            <p:nvPr/>
          </p:nvSpPr>
          <p:spPr bwMode="auto">
            <a:xfrm>
              <a:off x="4941" y="247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36" name="Text Box 108">
              <a:extLst>
                <a:ext uri="{FF2B5EF4-FFF2-40B4-BE49-F238E27FC236}">
                  <a16:creationId xmlns:a16="http://schemas.microsoft.com/office/drawing/2014/main" id="{6F7A7C14-CB04-D889-2691-F867B85D9C28}"/>
                </a:ext>
              </a:extLst>
            </p:cNvPr>
            <p:cNvSpPr txBox="1">
              <a:spLocks noChangeAspect="1" noChangeArrowheads="1"/>
            </p:cNvSpPr>
            <p:nvPr/>
          </p:nvSpPr>
          <p:spPr bwMode="auto">
            <a:xfrm>
              <a:off x="364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37" name="Text Box 109">
              <a:extLst>
                <a:ext uri="{FF2B5EF4-FFF2-40B4-BE49-F238E27FC236}">
                  <a16:creationId xmlns:a16="http://schemas.microsoft.com/office/drawing/2014/main" id="{9C66138D-A0E1-B5FD-3FF2-B9B8FFF907F4}"/>
                </a:ext>
              </a:extLst>
            </p:cNvPr>
            <p:cNvSpPr txBox="1">
              <a:spLocks noChangeAspect="1" noChangeArrowheads="1"/>
            </p:cNvSpPr>
            <p:nvPr/>
          </p:nvSpPr>
          <p:spPr bwMode="auto">
            <a:xfrm>
              <a:off x="3849"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38" name="Text Box 110">
              <a:extLst>
                <a:ext uri="{FF2B5EF4-FFF2-40B4-BE49-F238E27FC236}">
                  <a16:creationId xmlns:a16="http://schemas.microsoft.com/office/drawing/2014/main" id="{2E594BF3-9EC6-E3D2-474C-E08C137C1755}"/>
                </a:ext>
              </a:extLst>
            </p:cNvPr>
            <p:cNvSpPr txBox="1">
              <a:spLocks noChangeAspect="1" noChangeArrowheads="1"/>
            </p:cNvSpPr>
            <p:nvPr/>
          </p:nvSpPr>
          <p:spPr bwMode="auto">
            <a:xfrm>
              <a:off x="4041"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39" name="Text Box 111">
              <a:extLst>
                <a:ext uri="{FF2B5EF4-FFF2-40B4-BE49-F238E27FC236}">
                  <a16:creationId xmlns:a16="http://schemas.microsoft.com/office/drawing/2014/main" id="{4546B0F2-21C9-373C-856F-26792022069D}"/>
                </a:ext>
              </a:extLst>
            </p:cNvPr>
            <p:cNvSpPr txBox="1">
              <a:spLocks noChangeAspect="1" noChangeArrowheads="1"/>
            </p:cNvSpPr>
            <p:nvPr/>
          </p:nvSpPr>
          <p:spPr bwMode="auto">
            <a:xfrm>
              <a:off x="4232"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40" name="Text Box 112">
              <a:extLst>
                <a:ext uri="{FF2B5EF4-FFF2-40B4-BE49-F238E27FC236}">
                  <a16:creationId xmlns:a16="http://schemas.microsoft.com/office/drawing/2014/main" id="{B483F6D6-0FCD-A77D-3FB7-C1C23F9AAB8F}"/>
                </a:ext>
              </a:extLst>
            </p:cNvPr>
            <p:cNvSpPr txBox="1">
              <a:spLocks noChangeAspect="1" noChangeArrowheads="1"/>
            </p:cNvSpPr>
            <p:nvPr/>
          </p:nvSpPr>
          <p:spPr bwMode="auto">
            <a:xfrm>
              <a:off x="443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41" name="Text Box 113">
              <a:extLst>
                <a:ext uri="{FF2B5EF4-FFF2-40B4-BE49-F238E27FC236}">
                  <a16:creationId xmlns:a16="http://schemas.microsoft.com/office/drawing/2014/main" id="{7A38EED1-6137-81B0-0950-4A53D66838B5}"/>
                </a:ext>
              </a:extLst>
            </p:cNvPr>
            <p:cNvSpPr txBox="1">
              <a:spLocks noChangeAspect="1" noChangeArrowheads="1"/>
            </p:cNvSpPr>
            <p:nvPr/>
          </p:nvSpPr>
          <p:spPr bwMode="auto">
            <a:xfrm>
              <a:off x="462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42" name="Text Box 114">
              <a:extLst>
                <a:ext uri="{FF2B5EF4-FFF2-40B4-BE49-F238E27FC236}">
                  <a16:creationId xmlns:a16="http://schemas.microsoft.com/office/drawing/2014/main" id="{CC42BA36-3D94-D9F5-F2D2-38E13800DE68}"/>
                </a:ext>
              </a:extLst>
            </p:cNvPr>
            <p:cNvSpPr txBox="1">
              <a:spLocks noChangeAspect="1" noChangeArrowheads="1"/>
            </p:cNvSpPr>
            <p:nvPr/>
          </p:nvSpPr>
          <p:spPr bwMode="auto">
            <a:xfrm>
              <a:off x="3849"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43" name="Text Box 115">
              <a:extLst>
                <a:ext uri="{FF2B5EF4-FFF2-40B4-BE49-F238E27FC236}">
                  <a16:creationId xmlns:a16="http://schemas.microsoft.com/office/drawing/2014/main" id="{A8D222C1-4273-94E7-7E8E-7FFB95ED8C94}"/>
                </a:ext>
              </a:extLst>
            </p:cNvPr>
            <p:cNvSpPr txBox="1">
              <a:spLocks noChangeAspect="1" noChangeArrowheads="1"/>
            </p:cNvSpPr>
            <p:nvPr/>
          </p:nvSpPr>
          <p:spPr bwMode="auto">
            <a:xfrm>
              <a:off x="3652" y="366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44" name="Text Box 116">
              <a:extLst>
                <a:ext uri="{FF2B5EF4-FFF2-40B4-BE49-F238E27FC236}">
                  <a16:creationId xmlns:a16="http://schemas.microsoft.com/office/drawing/2014/main" id="{00EE35F9-1981-E1F2-0C85-AB5003126446}"/>
                </a:ext>
              </a:extLst>
            </p:cNvPr>
            <p:cNvSpPr txBox="1">
              <a:spLocks noChangeAspect="1" noChangeArrowheads="1"/>
            </p:cNvSpPr>
            <p:nvPr/>
          </p:nvSpPr>
          <p:spPr bwMode="auto">
            <a:xfrm>
              <a:off x="3168" y="3129"/>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45" name="Text Box 117">
              <a:extLst>
                <a:ext uri="{FF2B5EF4-FFF2-40B4-BE49-F238E27FC236}">
                  <a16:creationId xmlns:a16="http://schemas.microsoft.com/office/drawing/2014/main" id="{B9C38636-AC68-C5AA-2D95-C4FCB1EBD801}"/>
                </a:ext>
              </a:extLst>
            </p:cNvPr>
            <p:cNvSpPr txBox="1">
              <a:spLocks noChangeAspect="1" noChangeArrowheads="1"/>
            </p:cNvSpPr>
            <p:nvPr/>
          </p:nvSpPr>
          <p:spPr bwMode="auto">
            <a:xfrm>
              <a:off x="3168" y="2912"/>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46" name="Text Box 118">
              <a:extLst>
                <a:ext uri="{FF2B5EF4-FFF2-40B4-BE49-F238E27FC236}">
                  <a16:creationId xmlns:a16="http://schemas.microsoft.com/office/drawing/2014/main" id="{993914CD-57FD-33D7-9C49-B4A97EE08B5A}"/>
                </a:ext>
              </a:extLst>
            </p:cNvPr>
            <p:cNvSpPr txBox="1">
              <a:spLocks noChangeAspect="1" noChangeArrowheads="1"/>
            </p:cNvSpPr>
            <p:nvPr/>
          </p:nvSpPr>
          <p:spPr bwMode="auto">
            <a:xfrm>
              <a:off x="3168" y="269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47" name="Text Box 119">
              <a:extLst>
                <a:ext uri="{FF2B5EF4-FFF2-40B4-BE49-F238E27FC236}">
                  <a16:creationId xmlns:a16="http://schemas.microsoft.com/office/drawing/2014/main" id="{14D8AF65-5D51-8662-B808-D156B5FC2549}"/>
                </a:ext>
              </a:extLst>
            </p:cNvPr>
            <p:cNvSpPr txBox="1">
              <a:spLocks noChangeAspect="1" noChangeArrowheads="1"/>
            </p:cNvSpPr>
            <p:nvPr/>
          </p:nvSpPr>
          <p:spPr bwMode="auto">
            <a:xfrm>
              <a:off x="3168" y="248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48" name="Text Box 120">
              <a:extLst>
                <a:ext uri="{FF2B5EF4-FFF2-40B4-BE49-F238E27FC236}">
                  <a16:creationId xmlns:a16="http://schemas.microsoft.com/office/drawing/2014/main" id="{C6D1463E-70E7-AC9A-04D0-B54A8ADDD4D8}"/>
                </a:ext>
              </a:extLst>
            </p:cNvPr>
            <p:cNvSpPr txBox="1">
              <a:spLocks noChangeAspect="1" noChangeArrowheads="1"/>
            </p:cNvSpPr>
            <p:nvPr/>
          </p:nvSpPr>
          <p:spPr bwMode="auto">
            <a:xfrm>
              <a:off x="4034"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49" name="Text Box 121">
              <a:extLst>
                <a:ext uri="{FF2B5EF4-FFF2-40B4-BE49-F238E27FC236}">
                  <a16:creationId xmlns:a16="http://schemas.microsoft.com/office/drawing/2014/main" id="{BB7C165D-AC94-2775-C192-91E993499C12}"/>
                </a:ext>
              </a:extLst>
            </p:cNvPr>
            <p:cNvSpPr txBox="1">
              <a:spLocks noChangeAspect="1" noChangeArrowheads="1"/>
            </p:cNvSpPr>
            <p:nvPr/>
          </p:nvSpPr>
          <p:spPr bwMode="auto">
            <a:xfrm>
              <a:off x="4232"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0" name="Text Box 122">
              <a:extLst>
                <a:ext uri="{FF2B5EF4-FFF2-40B4-BE49-F238E27FC236}">
                  <a16:creationId xmlns:a16="http://schemas.microsoft.com/office/drawing/2014/main" id="{128715AB-4A13-715D-7DD1-8C1E7C76D296}"/>
                </a:ext>
              </a:extLst>
            </p:cNvPr>
            <p:cNvSpPr txBox="1">
              <a:spLocks noChangeAspect="1" noChangeArrowheads="1"/>
            </p:cNvSpPr>
            <p:nvPr/>
          </p:nvSpPr>
          <p:spPr bwMode="auto">
            <a:xfrm>
              <a:off x="4437" y="366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1" name="Text Box 123">
              <a:extLst>
                <a:ext uri="{FF2B5EF4-FFF2-40B4-BE49-F238E27FC236}">
                  <a16:creationId xmlns:a16="http://schemas.microsoft.com/office/drawing/2014/main" id="{68BF913F-0CFA-819F-9DCD-091912CBB208}"/>
                </a:ext>
              </a:extLst>
            </p:cNvPr>
            <p:cNvSpPr txBox="1">
              <a:spLocks noChangeAspect="1" noChangeArrowheads="1"/>
            </p:cNvSpPr>
            <p:nvPr/>
          </p:nvSpPr>
          <p:spPr bwMode="auto">
            <a:xfrm>
              <a:off x="4627"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52" name="Line 124">
              <a:extLst>
                <a:ext uri="{FF2B5EF4-FFF2-40B4-BE49-F238E27FC236}">
                  <a16:creationId xmlns:a16="http://schemas.microsoft.com/office/drawing/2014/main" id="{DF061171-D208-DF50-78DE-181753DEF281}"/>
                </a:ext>
              </a:extLst>
            </p:cNvPr>
            <p:cNvSpPr>
              <a:spLocks noChangeAspect="1" noChangeShapeType="1"/>
            </p:cNvSpPr>
            <p:nvPr/>
          </p:nvSpPr>
          <p:spPr bwMode="auto">
            <a:xfrm>
              <a:off x="4723" y="3245"/>
              <a:ext cx="0" cy="419"/>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Text Box 125">
              <a:extLst>
                <a:ext uri="{FF2B5EF4-FFF2-40B4-BE49-F238E27FC236}">
                  <a16:creationId xmlns:a16="http://schemas.microsoft.com/office/drawing/2014/main" id="{E2ADC7CA-99BC-5D45-C691-5A1DF758400D}"/>
                </a:ext>
              </a:extLst>
            </p:cNvPr>
            <p:cNvSpPr txBox="1">
              <a:spLocks noChangeAspect="1" noChangeArrowheads="1"/>
            </p:cNvSpPr>
            <p:nvPr/>
          </p:nvSpPr>
          <p:spPr bwMode="auto">
            <a:xfrm>
              <a:off x="3456"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4" name="Text Box 126">
              <a:extLst>
                <a:ext uri="{FF2B5EF4-FFF2-40B4-BE49-F238E27FC236}">
                  <a16:creationId xmlns:a16="http://schemas.microsoft.com/office/drawing/2014/main" id="{C2F74E66-92CB-F4BF-47D3-97E34B8B6ADA}"/>
                </a:ext>
              </a:extLst>
            </p:cNvPr>
            <p:cNvSpPr txBox="1">
              <a:spLocks noChangeAspect="1" noChangeArrowheads="1"/>
            </p:cNvSpPr>
            <p:nvPr/>
          </p:nvSpPr>
          <p:spPr bwMode="auto">
            <a:xfrm>
              <a:off x="3456"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5" name="Text Box 127">
              <a:extLst>
                <a:ext uri="{FF2B5EF4-FFF2-40B4-BE49-F238E27FC236}">
                  <a16:creationId xmlns:a16="http://schemas.microsoft.com/office/drawing/2014/main" id="{733E9112-CE80-6889-B4CE-595731442503}"/>
                </a:ext>
              </a:extLst>
            </p:cNvPr>
            <p:cNvSpPr txBox="1">
              <a:spLocks noChangeAspect="1" noChangeArrowheads="1"/>
            </p:cNvSpPr>
            <p:nvPr/>
          </p:nvSpPr>
          <p:spPr bwMode="auto">
            <a:xfrm>
              <a:off x="3168" y="2256"/>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6" name="Text Box 128">
              <a:extLst>
                <a:ext uri="{FF2B5EF4-FFF2-40B4-BE49-F238E27FC236}">
                  <a16:creationId xmlns:a16="http://schemas.microsoft.com/office/drawing/2014/main" id="{E93EC4CA-12F6-41C8-16F7-F9A497C65BF2}"/>
                </a:ext>
              </a:extLst>
            </p:cNvPr>
            <p:cNvSpPr txBox="1">
              <a:spLocks noChangeAspect="1" noChangeArrowheads="1"/>
            </p:cNvSpPr>
            <p:nvPr/>
          </p:nvSpPr>
          <p:spPr bwMode="auto">
            <a:xfrm>
              <a:off x="3168" y="333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57" name="Text Box 129">
              <a:extLst>
                <a:ext uri="{FF2B5EF4-FFF2-40B4-BE49-F238E27FC236}">
                  <a16:creationId xmlns:a16="http://schemas.microsoft.com/office/drawing/2014/main" id="{CF28BE46-DC78-588B-4554-4F75D46DCC17}"/>
                </a:ext>
              </a:extLst>
            </p:cNvPr>
            <p:cNvSpPr txBox="1">
              <a:spLocks noChangeAspect="1" noChangeArrowheads="1"/>
            </p:cNvSpPr>
            <p:nvPr/>
          </p:nvSpPr>
          <p:spPr bwMode="auto">
            <a:xfrm>
              <a:off x="4948" y="333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8" name="Text Box 130">
              <a:extLst>
                <a:ext uri="{FF2B5EF4-FFF2-40B4-BE49-F238E27FC236}">
                  <a16:creationId xmlns:a16="http://schemas.microsoft.com/office/drawing/2014/main" id="{BB87CBED-5181-9C89-E797-B6854CBCDF7F}"/>
                </a:ext>
              </a:extLst>
            </p:cNvPr>
            <p:cNvSpPr txBox="1">
              <a:spLocks noChangeAspect="1" noChangeArrowheads="1"/>
            </p:cNvSpPr>
            <p:nvPr/>
          </p:nvSpPr>
          <p:spPr bwMode="auto">
            <a:xfrm>
              <a:off x="4948" y="225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59" name="Rectangle 131">
              <a:extLst>
                <a:ext uri="{FF2B5EF4-FFF2-40B4-BE49-F238E27FC236}">
                  <a16:creationId xmlns:a16="http://schemas.microsoft.com/office/drawing/2014/main" id="{FA494D73-2986-8875-D493-8F2C98A13117}"/>
                </a:ext>
              </a:extLst>
            </p:cNvPr>
            <p:cNvSpPr>
              <a:spLocks noChangeAspect="1" noChangeArrowheads="1"/>
            </p:cNvSpPr>
            <p:nvPr/>
          </p:nvSpPr>
          <p:spPr bwMode="auto">
            <a:xfrm>
              <a:off x="4680" y="3202"/>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Rectangle 132">
              <a:extLst>
                <a:ext uri="{FF2B5EF4-FFF2-40B4-BE49-F238E27FC236}">
                  <a16:creationId xmlns:a16="http://schemas.microsoft.com/office/drawing/2014/main" id="{7B6E0CD3-EDD0-BE22-EB00-6D289FD68220}"/>
                </a:ext>
              </a:extLst>
            </p:cNvPr>
            <p:cNvSpPr>
              <a:spLocks noChangeAspect="1" noChangeArrowheads="1"/>
            </p:cNvSpPr>
            <p:nvPr/>
          </p:nvSpPr>
          <p:spPr bwMode="auto">
            <a:xfrm>
              <a:off x="3712" y="340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Rectangle 133">
              <a:extLst>
                <a:ext uri="{FF2B5EF4-FFF2-40B4-BE49-F238E27FC236}">
                  <a16:creationId xmlns:a16="http://schemas.microsoft.com/office/drawing/2014/main" id="{8FD53FC8-61D9-6766-6692-218728A6491E}"/>
                </a:ext>
              </a:extLst>
            </p:cNvPr>
            <p:cNvSpPr>
              <a:spLocks noChangeAspect="1" noChangeArrowheads="1"/>
            </p:cNvSpPr>
            <p:nvPr/>
          </p:nvSpPr>
          <p:spPr bwMode="auto">
            <a:xfrm>
              <a:off x="3706" y="2561"/>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Rectangle 134">
              <a:extLst>
                <a:ext uri="{FF2B5EF4-FFF2-40B4-BE49-F238E27FC236}">
                  <a16:creationId xmlns:a16="http://schemas.microsoft.com/office/drawing/2014/main" id="{C6EBF7EF-70C4-F015-9B64-BAA7639244BE}"/>
                </a:ext>
              </a:extLst>
            </p:cNvPr>
            <p:cNvSpPr>
              <a:spLocks noChangeAspect="1" noChangeArrowheads="1"/>
            </p:cNvSpPr>
            <p:nvPr/>
          </p:nvSpPr>
          <p:spPr bwMode="auto">
            <a:xfrm>
              <a:off x="3513" y="2343"/>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Rectangle 135">
              <a:extLst>
                <a:ext uri="{FF2B5EF4-FFF2-40B4-BE49-F238E27FC236}">
                  <a16:creationId xmlns:a16="http://schemas.microsoft.com/office/drawing/2014/main" id="{72A70649-CDB0-843F-32C8-75F85D0E577E}"/>
                </a:ext>
              </a:extLst>
            </p:cNvPr>
            <p:cNvSpPr>
              <a:spLocks noChangeAspect="1" noChangeArrowheads="1"/>
            </p:cNvSpPr>
            <p:nvPr/>
          </p:nvSpPr>
          <p:spPr bwMode="auto">
            <a:xfrm>
              <a:off x="4293" y="341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Rectangle 136">
              <a:extLst>
                <a:ext uri="{FF2B5EF4-FFF2-40B4-BE49-F238E27FC236}">
                  <a16:creationId xmlns:a16="http://schemas.microsoft.com/office/drawing/2014/main" id="{668B1D2B-2B4B-CBB4-851F-622F7F2E8E02}"/>
                </a:ext>
              </a:extLst>
            </p:cNvPr>
            <p:cNvSpPr>
              <a:spLocks noChangeAspect="1" noChangeArrowheads="1"/>
            </p:cNvSpPr>
            <p:nvPr/>
          </p:nvSpPr>
          <p:spPr bwMode="auto">
            <a:xfrm>
              <a:off x="3706" y="2342"/>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Rectangle 137">
              <a:extLst>
                <a:ext uri="{FF2B5EF4-FFF2-40B4-BE49-F238E27FC236}">
                  <a16:creationId xmlns:a16="http://schemas.microsoft.com/office/drawing/2014/main" id="{D1D0E769-80E1-9124-18B7-614B7D8C32D8}"/>
                </a:ext>
              </a:extLst>
            </p:cNvPr>
            <p:cNvSpPr>
              <a:spLocks noChangeAspect="1" noChangeArrowheads="1"/>
            </p:cNvSpPr>
            <p:nvPr/>
          </p:nvSpPr>
          <p:spPr bwMode="auto">
            <a:xfrm>
              <a:off x="3513" y="3202"/>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Rectangle 138">
              <a:extLst>
                <a:ext uri="{FF2B5EF4-FFF2-40B4-BE49-F238E27FC236}">
                  <a16:creationId xmlns:a16="http://schemas.microsoft.com/office/drawing/2014/main" id="{A39FEA58-3BFB-32C2-658E-3A55B6189E2D}"/>
                </a:ext>
              </a:extLst>
            </p:cNvPr>
            <p:cNvSpPr>
              <a:spLocks noChangeAspect="1" noChangeArrowheads="1"/>
            </p:cNvSpPr>
            <p:nvPr/>
          </p:nvSpPr>
          <p:spPr bwMode="auto">
            <a:xfrm>
              <a:off x="3901" y="3409"/>
              <a:ext cx="83"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7" name="Rectangle 139">
              <a:extLst>
                <a:ext uri="{FF2B5EF4-FFF2-40B4-BE49-F238E27FC236}">
                  <a16:creationId xmlns:a16="http://schemas.microsoft.com/office/drawing/2014/main" id="{1A550A2F-AAF7-DFFF-1EF2-A0C7178A77E6}"/>
                </a:ext>
              </a:extLst>
            </p:cNvPr>
            <p:cNvSpPr>
              <a:spLocks noChangeAspect="1" noChangeArrowheads="1"/>
            </p:cNvSpPr>
            <p:nvPr/>
          </p:nvSpPr>
          <p:spPr bwMode="auto">
            <a:xfrm>
              <a:off x="3509" y="2974"/>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8" name="Rectangle 140">
              <a:extLst>
                <a:ext uri="{FF2B5EF4-FFF2-40B4-BE49-F238E27FC236}">
                  <a16:creationId xmlns:a16="http://schemas.microsoft.com/office/drawing/2014/main" id="{C9630FD4-ADEC-7302-DFB5-5F95B6D9C43E}"/>
                </a:ext>
              </a:extLst>
            </p:cNvPr>
            <p:cNvSpPr>
              <a:spLocks noChangeAspect="1" noChangeArrowheads="1"/>
            </p:cNvSpPr>
            <p:nvPr/>
          </p:nvSpPr>
          <p:spPr bwMode="auto">
            <a:xfrm>
              <a:off x="3901" y="3196"/>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9" name="Rectangle 141">
              <a:extLst>
                <a:ext uri="{FF2B5EF4-FFF2-40B4-BE49-F238E27FC236}">
                  <a16:creationId xmlns:a16="http://schemas.microsoft.com/office/drawing/2014/main" id="{932C47EC-3ED1-D765-A14E-E6889727C1B0}"/>
                </a:ext>
              </a:extLst>
            </p:cNvPr>
            <p:cNvSpPr>
              <a:spLocks noChangeAspect="1" noChangeArrowheads="1"/>
            </p:cNvSpPr>
            <p:nvPr/>
          </p:nvSpPr>
          <p:spPr bwMode="auto">
            <a:xfrm>
              <a:off x="3907" y="2985"/>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0" name="Rectangle 142">
              <a:extLst>
                <a:ext uri="{FF2B5EF4-FFF2-40B4-BE49-F238E27FC236}">
                  <a16:creationId xmlns:a16="http://schemas.microsoft.com/office/drawing/2014/main" id="{355C4639-9BA6-D919-7729-089E06DFE0FB}"/>
                </a:ext>
              </a:extLst>
            </p:cNvPr>
            <p:cNvSpPr>
              <a:spLocks noChangeAspect="1" noChangeArrowheads="1"/>
            </p:cNvSpPr>
            <p:nvPr/>
          </p:nvSpPr>
          <p:spPr bwMode="auto">
            <a:xfrm>
              <a:off x="4485" y="341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 name="Rectangle 143">
              <a:extLst>
                <a:ext uri="{FF2B5EF4-FFF2-40B4-BE49-F238E27FC236}">
                  <a16:creationId xmlns:a16="http://schemas.microsoft.com/office/drawing/2014/main" id="{0BD30630-82D6-2A31-5023-30FE1BB4EC91}"/>
                </a:ext>
              </a:extLst>
            </p:cNvPr>
            <p:cNvSpPr>
              <a:spLocks noChangeAspect="1" noChangeArrowheads="1"/>
            </p:cNvSpPr>
            <p:nvPr/>
          </p:nvSpPr>
          <p:spPr bwMode="auto">
            <a:xfrm>
              <a:off x="3509" y="3409"/>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Rectangle 144">
              <a:extLst>
                <a:ext uri="{FF2B5EF4-FFF2-40B4-BE49-F238E27FC236}">
                  <a16:creationId xmlns:a16="http://schemas.microsoft.com/office/drawing/2014/main" id="{8D53BDAA-D0AF-4C2D-8A57-6ADCFAE06319}"/>
                </a:ext>
              </a:extLst>
            </p:cNvPr>
            <p:cNvSpPr>
              <a:spLocks noChangeAspect="1" noChangeArrowheads="1"/>
            </p:cNvSpPr>
            <p:nvPr/>
          </p:nvSpPr>
          <p:spPr bwMode="auto">
            <a:xfrm>
              <a:off x="3903" y="2766"/>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3" name="Line 145">
              <a:extLst>
                <a:ext uri="{FF2B5EF4-FFF2-40B4-BE49-F238E27FC236}">
                  <a16:creationId xmlns:a16="http://schemas.microsoft.com/office/drawing/2014/main" id="{B1D65A76-D095-A892-CE90-8041770A4142}"/>
                </a:ext>
              </a:extLst>
            </p:cNvPr>
            <p:cNvSpPr>
              <a:spLocks noChangeAspect="1" noChangeShapeType="1"/>
            </p:cNvSpPr>
            <p:nvPr/>
          </p:nvSpPr>
          <p:spPr bwMode="auto">
            <a:xfrm>
              <a:off x="4518" y="2382"/>
              <a:ext cx="39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46">
              <a:extLst>
                <a:ext uri="{FF2B5EF4-FFF2-40B4-BE49-F238E27FC236}">
                  <a16:creationId xmlns:a16="http://schemas.microsoft.com/office/drawing/2014/main" id="{46AA6692-D6BB-CA80-7204-03077D5E9674}"/>
                </a:ext>
              </a:extLst>
            </p:cNvPr>
            <p:cNvSpPr>
              <a:spLocks noChangeAspect="1" noChangeShapeType="1"/>
            </p:cNvSpPr>
            <p:nvPr/>
          </p:nvSpPr>
          <p:spPr bwMode="auto">
            <a:xfrm>
              <a:off x="3360" y="3451"/>
              <a:ext cx="20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47">
              <a:extLst>
                <a:ext uri="{FF2B5EF4-FFF2-40B4-BE49-F238E27FC236}">
                  <a16:creationId xmlns:a16="http://schemas.microsoft.com/office/drawing/2014/main" id="{C66A5293-00C9-0EA6-8466-DD00DF83005D}"/>
                </a:ext>
              </a:extLst>
            </p:cNvPr>
            <p:cNvSpPr>
              <a:spLocks noChangeAspect="1" noChangeShapeType="1"/>
            </p:cNvSpPr>
            <p:nvPr/>
          </p:nvSpPr>
          <p:spPr bwMode="auto">
            <a:xfrm>
              <a:off x="4331" y="3451"/>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48">
              <a:extLst>
                <a:ext uri="{FF2B5EF4-FFF2-40B4-BE49-F238E27FC236}">
                  <a16:creationId xmlns:a16="http://schemas.microsoft.com/office/drawing/2014/main" id="{8F8A0825-E6E2-746B-79CE-100488331FE9}"/>
                </a:ext>
              </a:extLst>
            </p:cNvPr>
            <p:cNvSpPr>
              <a:spLocks noChangeAspect="1" noChangeShapeType="1"/>
            </p:cNvSpPr>
            <p:nvPr/>
          </p:nvSpPr>
          <p:spPr bwMode="auto">
            <a:xfrm flipV="1">
              <a:off x="3554" y="3227"/>
              <a:ext cx="0" cy="230"/>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49">
              <a:extLst>
                <a:ext uri="{FF2B5EF4-FFF2-40B4-BE49-F238E27FC236}">
                  <a16:creationId xmlns:a16="http://schemas.microsoft.com/office/drawing/2014/main" id="{132ADC6C-5725-52E4-D476-06CCD8634125}"/>
                </a:ext>
              </a:extLst>
            </p:cNvPr>
            <p:cNvSpPr>
              <a:spLocks noChangeAspect="1" noChangeShapeType="1"/>
            </p:cNvSpPr>
            <p:nvPr/>
          </p:nvSpPr>
          <p:spPr bwMode="auto">
            <a:xfrm flipV="1">
              <a:off x="4334" y="3446"/>
              <a:ext cx="0" cy="21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Rectangle 150">
              <a:extLst>
                <a:ext uri="{FF2B5EF4-FFF2-40B4-BE49-F238E27FC236}">
                  <a16:creationId xmlns:a16="http://schemas.microsoft.com/office/drawing/2014/main" id="{3BD45439-AB13-CC51-1469-752ECEB30047}"/>
                </a:ext>
              </a:extLst>
            </p:cNvPr>
            <p:cNvSpPr>
              <a:spLocks noChangeAspect="1" noChangeArrowheads="1"/>
            </p:cNvSpPr>
            <p:nvPr/>
          </p:nvSpPr>
          <p:spPr bwMode="auto">
            <a:xfrm>
              <a:off x="4095" y="3202"/>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9" name="Rectangle 151">
              <a:extLst>
                <a:ext uri="{FF2B5EF4-FFF2-40B4-BE49-F238E27FC236}">
                  <a16:creationId xmlns:a16="http://schemas.microsoft.com/office/drawing/2014/main" id="{A73B8BA0-296B-60D0-E3AB-97FC7AAD1700}"/>
                </a:ext>
              </a:extLst>
            </p:cNvPr>
            <p:cNvSpPr>
              <a:spLocks noChangeAspect="1" noChangeArrowheads="1"/>
            </p:cNvSpPr>
            <p:nvPr/>
          </p:nvSpPr>
          <p:spPr bwMode="auto">
            <a:xfrm>
              <a:off x="4293" y="2548"/>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0" name="Rectangle 152">
              <a:extLst>
                <a:ext uri="{FF2B5EF4-FFF2-40B4-BE49-F238E27FC236}">
                  <a16:creationId xmlns:a16="http://schemas.microsoft.com/office/drawing/2014/main" id="{CE05EF43-A1B9-E257-AA66-9AE04C437663}"/>
                </a:ext>
              </a:extLst>
            </p:cNvPr>
            <p:cNvSpPr>
              <a:spLocks noChangeAspect="1" noChangeArrowheads="1"/>
            </p:cNvSpPr>
            <p:nvPr/>
          </p:nvSpPr>
          <p:spPr bwMode="auto">
            <a:xfrm>
              <a:off x="4680" y="2768"/>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1" name="Rectangle 153">
              <a:extLst>
                <a:ext uri="{FF2B5EF4-FFF2-40B4-BE49-F238E27FC236}">
                  <a16:creationId xmlns:a16="http://schemas.microsoft.com/office/drawing/2014/main" id="{379D445F-DAA3-F366-6A7A-DE8EB8FD47CE}"/>
                </a:ext>
              </a:extLst>
            </p:cNvPr>
            <p:cNvSpPr>
              <a:spLocks noChangeAspect="1" noChangeArrowheads="1"/>
            </p:cNvSpPr>
            <p:nvPr/>
          </p:nvSpPr>
          <p:spPr bwMode="auto">
            <a:xfrm>
              <a:off x="4486" y="2333"/>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2" name="Rectangle 154">
              <a:extLst>
                <a:ext uri="{FF2B5EF4-FFF2-40B4-BE49-F238E27FC236}">
                  <a16:creationId xmlns:a16="http://schemas.microsoft.com/office/drawing/2014/main" id="{89B92F34-22F9-B2B9-3635-8534338268EB}"/>
                </a:ext>
              </a:extLst>
            </p:cNvPr>
            <p:cNvSpPr>
              <a:spLocks noChangeAspect="1" noChangeArrowheads="1"/>
            </p:cNvSpPr>
            <p:nvPr/>
          </p:nvSpPr>
          <p:spPr bwMode="auto">
            <a:xfrm>
              <a:off x="4683" y="2335"/>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3" name="AutoShape 155">
              <a:extLst>
                <a:ext uri="{FF2B5EF4-FFF2-40B4-BE49-F238E27FC236}">
                  <a16:creationId xmlns:a16="http://schemas.microsoft.com/office/drawing/2014/main" id="{07900490-666B-459B-E1F9-9E8F31460BF0}"/>
                </a:ext>
              </a:extLst>
            </p:cNvPr>
            <p:cNvSpPr>
              <a:spLocks noChangeAspect="1" noChangeArrowheads="1"/>
            </p:cNvSpPr>
            <p:nvPr/>
          </p:nvSpPr>
          <p:spPr bwMode="auto">
            <a:xfrm>
              <a:off x="2608" y="2741"/>
              <a:ext cx="446" cy="355"/>
            </a:xfrm>
            <a:prstGeom prst="rightArrow">
              <a:avLst>
                <a:gd name="adj1" fmla="val 50000"/>
                <a:gd name="adj2" fmla="val 31408"/>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Text Box 156">
              <a:extLst>
                <a:ext uri="{FF2B5EF4-FFF2-40B4-BE49-F238E27FC236}">
                  <a16:creationId xmlns:a16="http://schemas.microsoft.com/office/drawing/2014/main" id="{1BFC397D-566D-14C2-3884-8538B6F000E4}"/>
                </a:ext>
              </a:extLst>
            </p:cNvPr>
            <p:cNvSpPr txBox="1">
              <a:spLocks noChangeArrowheads="1"/>
            </p:cNvSpPr>
            <p:nvPr/>
          </p:nvSpPr>
          <p:spPr bwMode="auto">
            <a:xfrm>
              <a:off x="2487" y="2532"/>
              <a:ext cx="529" cy="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r>
                <a:rPr lang="de-DE" altLang="en-US" sz="7200" b="1">
                  <a:solidFill>
                    <a:srgbClr val="CC0000"/>
                  </a:solidFill>
                </a:rPr>
                <a:t>?</a:t>
              </a:r>
              <a:endParaRPr lang="en-US" altLang="zh-CN" sz="7200" b="1">
                <a:solidFill>
                  <a:srgbClr val="CC0000"/>
                </a:solidFill>
                <a:ea typeface="宋体" panose="02010600030101010101" pitchFamily="2" charset="-122"/>
              </a:endParaRPr>
            </a:p>
          </p:txBody>
        </p:sp>
      </p:grpSp>
      <p:grpSp>
        <p:nvGrpSpPr>
          <p:cNvPr id="99" name="Group 218">
            <a:extLst>
              <a:ext uri="{FF2B5EF4-FFF2-40B4-BE49-F238E27FC236}">
                <a16:creationId xmlns:a16="http://schemas.microsoft.com/office/drawing/2014/main" id="{FBA70850-20A9-C772-DF2C-797790DDB14A}"/>
              </a:ext>
            </a:extLst>
          </p:cNvPr>
          <p:cNvGrpSpPr>
            <a:grpSpLocks/>
          </p:cNvGrpSpPr>
          <p:nvPr/>
        </p:nvGrpSpPr>
        <p:grpSpPr bwMode="auto">
          <a:xfrm>
            <a:off x="2091645" y="2731861"/>
            <a:ext cx="3749675" cy="3667125"/>
            <a:chOff x="337" y="1570"/>
            <a:chExt cx="2362" cy="2310"/>
          </a:xfrm>
        </p:grpSpPr>
        <p:grpSp>
          <p:nvGrpSpPr>
            <p:cNvPr id="100" name="Group 219">
              <a:extLst>
                <a:ext uri="{FF2B5EF4-FFF2-40B4-BE49-F238E27FC236}">
                  <a16:creationId xmlns:a16="http://schemas.microsoft.com/office/drawing/2014/main" id="{06AD6758-5EC1-2EC3-196B-657C3B8C863F}"/>
                </a:ext>
              </a:extLst>
            </p:cNvPr>
            <p:cNvGrpSpPr>
              <a:grpSpLocks noChangeAspect="1"/>
            </p:cNvGrpSpPr>
            <p:nvPr/>
          </p:nvGrpSpPr>
          <p:grpSpPr bwMode="auto">
            <a:xfrm>
              <a:off x="871" y="2152"/>
              <a:ext cx="1585" cy="1529"/>
              <a:chOff x="1519" y="799"/>
              <a:chExt cx="1815" cy="1588"/>
            </a:xfrm>
          </p:grpSpPr>
          <p:sp>
            <p:nvSpPr>
              <p:cNvPr id="143" name="Rectangle 220">
                <a:extLst>
                  <a:ext uri="{FF2B5EF4-FFF2-40B4-BE49-F238E27FC236}">
                    <a16:creationId xmlns:a16="http://schemas.microsoft.com/office/drawing/2014/main" id="{69D5484C-C978-B31E-E08A-C383BE152E15}"/>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221">
                <a:extLst>
                  <a:ext uri="{FF2B5EF4-FFF2-40B4-BE49-F238E27FC236}">
                    <a16:creationId xmlns:a16="http://schemas.microsoft.com/office/drawing/2014/main" id="{384C0F13-E680-0D0D-45A3-5EF3F669BDEE}"/>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22">
                <a:extLst>
                  <a:ext uri="{FF2B5EF4-FFF2-40B4-BE49-F238E27FC236}">
                    <a16:creationId xmlns:a16="http://schemas.microsoft.com/office/drawing/2014/main" id="{0A52586D-F59A-12EC-234C-E28F231E72F0}"/>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223">
                <a:extLst>
                  <a:ext uri="{FF2B5EF4-FFF2-40B4-BE49-F238E27FC236}">
                    <a16:creationId xmlns:a16="http://schemas.microsoft.com/office/drawing/2014/main" id="{2053A782-F59D-40F4-F3B5-A1C50A1453E2}"/>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224">
                <a:extLst>
                  <a:ext uri="{FF2B5EF4-FFF2-40B4-BE49-F238E27FC236}">
                    <a16:creationId xmlns:a16="http://schemas.microsoft.com/office/drawing/2014/main" id="{7708F9A3-8AE4-DF32-077B-C0BA23F61E2A}"/>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8" name="Line 225">
                <a:extLst>
                  <a:ext uri="{FF2B5EF4-FFF2-40B4-BE49-F238E27FC236}">
                    <a16:creationId xmlns:a16="http://schemas.microsoft.com/office/drawing/2014/main" id="{BD9644C1-96C7-CB8E-ED05-1C69F5E7FF90}"/>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226">
                <a:extLst>
                  <a:ext uri="{FF2B5EF4-FFF2-40B4-BE49-F238E27FC236}">
                    <a16:creationId xmlns:a16="http://schemas.microsoft.com/office/drawing/2014/main" id="{FDBC9E1F-DF05-F9B8-FE65-B0B21D92095D}"/>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227">
                <a:extLst>
                  <a:ext uri="{FF2B5EF4-FFF2-40B4-BE49-F238E27FC236}">
                    <a16:creationId xmlns:a16="http://schemas.microsoft.com/office/drawing/2014/main" id="{8D12736A-A655-6FC3-E3CA-398AD3670215}"/>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Line 228">
                <a:extLst>
                  <a:ext uri="{FF2B5EF4-FFF2-40B4-BE49-F238E27FC236}">
                    <a16:creationId xmlns:a16="http://schemas.microsoft.com/office/drawing/2014/main" id="{E81841F3-3C08-846E-FB3F-2C4BF8BF6140}"/>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2" name="Line 229">
                <a:extLst>
                  <a:ext uri="{FF2B5EF4-FFF2-40B4-BE49-F238E27FC236}">
                    <a16:creationId xmlns:a16="http://schemas.microsoft.com/office/drawing/2014/main" id="{E4E5965A-3D90-E19B-AAAA-67089BBAD3D3}"/>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3" name="Line 230">
                <a:extLst>
                  <a:ext uri="{FF2B5EF4-FFF2-40B4-BE49-F238E27FC236}">
                    <a16:creationId xmlns:a16="http://schemas.microsoft.com/office/drawing/2014/main" id="{1952FDBC-0CB2-8190-89C7-8A69C199B7EC}"/>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4" name="Line 231">
                <a:extLst>
                  <a:ext uri="{FF2B5EF4-FFF2-40B4-BE49-F238E27FC236}">
                    <a16:creationId xmlns:a16="http://schemas.microsoft.com/office/drawing/2014/main" id="{5878A695-2EAC-E897-E476-8C4332CDB1CB}"/>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5" name="Line 232">
                <a:extLst>
                  <a:ext uri="{FF2B5EF4-FFF2-40B4-BE49-F238E27FC236}">
                    <a16:creationId xmlns:a16="http://schemas.microsoft.com/office/drawing/2014/main" id="{86467155-EB34-2A97-1C1D-9AE17283C856}"/>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6" name="Line 233">
                <a:extLst>
                  <a:ext uri="{FF2B5EF4-FFF2-40B4-BE49-F238E27FC236}">
                    <a16:creationId xmlns:a16="http://schemas.microsoft.com/office/drawing/2014/main" id="{9B0FE7B8-395D-2026-F706-1B3EDBD64E1C}"/>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1" name="Text Box 234">
              <a:extLst>
                <a:ext uri="{FF2B5EF4-FFF2-40B4-BE49-F238E27FC236}">
                  <a16:creationId xmlns:a16="http://schemas.microsoft.com/office/drawing/2014/main" id="{E8397E2D-0888-22E9-A24A-8B38AFC01027}"/>
                </a:ext>
              </a:extLst>
            </p:cNvPr>
            <p:cNvSpPr txBox="1">
              <a:spLocks noChangeAspect="1" noChangeArrowheads="1"/>
            </p:cNvSpPr>
            <p:nvPr/>
          </p:nvSpPr>
          <p:spPr bwMode="auto">
            <a:xfrm>
              <a:off x="1153" y="1774"/>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b</a:t>
              </a:r>
              <a:endParaRPr lang="en-US" altLang="zh-CN" sz="1600" i="1">
                <a:ea typeface="宋体" panose="02010600030101010101" pitchFamily="2" charset="-122"/>
              </a:endParaRPr>
            </a:p>
          </p:txBody>
        </p:sp>
        <p:sp>
          <p:nvSpPr>
            <p:cNvPr id="102" name="Text Box 235">
              <a:extLst>
                <a:ext uri="{FF2B5EF4-FFF2-40B4-BE49-F238E27FC236}">
                  <a16:creationId xmlns:a16="http://schemas.microsoft.com/office/drawing/2014/main" id="{02CCD93A-7614-9411-BC32-1CE8B6F45CA3}"/>
                </a:ext>
              </a:extLst>
            </p:cNvPr>
            <p:cNvSpPr txBox="1">
              <a:spLocks noChangeAspect="1" noChangeArrowheads="1"/>
            </p:cNvSpPr>
            <p:nvPr/>
          </p:nvSpPr>
          <p:spPr bwMode="auto">
            <a:xfrm>
              <a:off x="1361" y="1774"/>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c</a:t>
              </a:r>
              <a:endParaRPr lang="en-US" altLang="zh-CN" sz="1600" i="1">
                <a:ea typeface="宋体" panose="02010600030101010101" pitchFamily="2" charset="-122"/>
              </a:endParaRPr>
            </a:p>
          </p:txBody>
        </p:sp>
        <p:sp>
          <p:nvSpPr>
            <p:cNvPr id="103" name="Text Box 236">
              <a:extLst>
                <a:ext uri="{FF2B5EF4-FFF2-40B4-BE49-F238E27FC236}">
                  <a16:creationId xmlns:a16="http://schemas.microsoft.com/office/drawing/2014/main" id="{B66510F4-64FF-F6B1-7541-B897A3CB7C8B}"/>
                </a:ext>
              </a:extLst>
            </p:cNvPr>
            <p:cNvSpPr txBox="1">
              <a:spLocks noChangeAspect="1" noChangeArrowheads="1"/>
            </p:cNvSpPr>
            <p:nvPr/>
          </p:nvSpPr>
          <p:spPr bwMode="auto">
            <a:xfrm>
              <a:off x="1555"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d</a:t>
              </a:r>
              <a:endParaRPr lang="en-US" altLang="zh-CN" sz="1600" i="1">
                <a:ea typeface="宋体" panose="02010600030101010101" pitchFamily="2" charset="-122"/>
              </a:endParaRPr>
            </a:p>
          </p:txBody>
        </p:sp>
        <p:sp>
          <p:nvSpPr>
            <p:cNvPr id="104" name="Text Box 237">
              <a:extLst>
                <a:ext uri="{FF2B5EF4-FFF2-40B4-BE49-F238E27FC236}">
                  <a16:creationId xmlns:a16="http://schemas.microsoft.com/office/drawing/2014/main" id="{087BF518-7C4D-7FC6-4E0E-E73AA56B4ED4}"/>
                </a:ext>
              </a:extLst>
            </p:cNvPr>
            <p:cNvSpPr txBox="1">
              <a:spLocks noChangeAspect="1" noChangeArrowheads="1"/>
            </p:cNvSpPr>
            <p:nvPr/>
          </p:nvSpPr>
          <p:spPr bwMode="auto">
            <a:xfrm>
              <a:off x="1750" y="1774"/>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e</a:t>
              </a:r>
              <a:endParaRPr lang="en-US" altLang="zh-CN" sz="1600" i="1">
                <a:ea typeface="宋体" panose="02010600030101010101" pitchFamily="2" charset="-122"/>
              </a:endParaRPr>
            </a:p>
          </p:txBody>
        </p:sp>
        <p:sp>
          <p:nvSpPr>
            <p:cNvPr id="105" name="Text Box 238">
              <a:extLst>
                <a:ext uri="{FF2B5EF4-FFF2-40B4-BE49-F238E27FC236}">
                  <a16:creationId xmlns:a16="http://schemas.microsoft.com/office/drawing/2014/main" id="{55F69A06-F7D8-A8F9-5BB3-84CCFAF7121C}"/>
                </a:ext>
              </a:extLst>
            </p:cNvPr>
            <p:cNvSpPr txBox="1">
              <a:spLocks noChangeAspect="1" noChangeArrowheads="1"/>
            </p:cNvSpPr>
            <p:nvPr/>
          </p:nvSpPr>
          <p:spPr bwMode="auto">
            <a:xfrm>
              <a:off x="1960"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f</a:t>
              </a:r>
              <a:endParaRPr lang="en-US" altLang="zh-CN" sz="1600" i="1">
                <a:ea typeface="宋体" panose="02010600030101010101" pitchFamily="2" charset="-122"/>
              </a:endParaRPr>
            </a:p>
          </p:txBody>
        </p:sp>
        <p:sp>
          <p:nvSpPr>
            <p:cNvPr id="106" name="Text Box 239">
              <a:extLst>
                <a:ext uri="{FF2B5EF4-FFF2-40B4-BE49-F238E27FC236}">
                  <a16:creationId xmlns:a16="http://schemas.microsoft.com/office/drawing/2014/main" id="{C16FAB6C-0868-B6E8-B324-C8E6D3E5AEDA}"/>
                </a:ext>
              </a:extLst>
            </p:cNvPr>
            <p:cNvSpPr txBox="1">
              <a:spLocks noChangeAspect="1" noChangeArrowheads="1"/>
            </p:cNvSpPr>
            <p:nvPr/>
          </p:nvSpPr>
          <p:spPr bwMode="auto">
            <a:xfrm>
              <a:off x="2154"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g</a:t>
              </a:r>
              <a:endParaRPr lang="en-US" altLang="zh-CN" sz="1600" i="1">
                <a:ea typeface="宋体" panose="02010600030101010101" pitchFamily="2" charset="-122"/>
              </a:endParaRPr>
            </a:p>
          </p:txBody>
        </p:sp>
        <p:sp>
          <p:nvSpPr>
            <p:cNvPr id="107" name="Text Box 240">
              <a:extLst>
                <a:ext uri="{FF2B5EF4-FFF2-40B4-BE49-F238E27FC236}">
                  <a16:creationId xmlns:a16="http://schemas.microsoft.com/office/drawing/2014/main" id="{9FD8B8BB-495F-4AFE-D703-C817FBD7F678}"/>
                </a:ext>
              </a:extLst>
            </p:cNvPr>
            <p:cNvSpPr txBox="1">
              <a:spLocks noChangeAspect="1" noChangeArrowheads="1"/>
            </p:cNvSpPr>
            <p:nvPr/>
          </p:nvSpPr>
          <p:spPr bwMode="auto">
            <a:xfrm>
              <a:off x="957"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a</a:t>
              </a:r>
              <a:endParaRPr lang="en-US" altLang="zh-CN" sz="1600" i="1">
                <a:ea typeface="宋体" panose="02010600030101010101" pitchFamily="2" charset="-122"/>
              </a:endParaRPr>
            </a:p>
          </p:txBody>
        </p:sp>
        <p:sp>
          <p:nvSpPr>
            <p:cNvPr id="108" name="Text Box 241">
              <a:extLst>
                <a:ext uri="{FF2B5EF4-FFF2-40B4-BE49-F238E27FC236}">
                  <a16:creationId xmlns:a16="http://schemas.microsoft.com/office/drawing/2014/main" id="{3B7FCDA0-EB76-5C33-E9CA-8CB969E0E003}"/>
                </a:ext>
              </a:extLst>
            </p:cNvPr>
            <p:cNvSpPr txBox="1">
              <a:spLocks noChangeAspect="1" noChangeArrowheads="1"/>
            </p:cNvSpPr>
            <p:nvPr/>
          </p:nvSpPr>
          <p:spPr bwMode="auto">
            <a:xfrm>
              <a:off x="1382" y="1570"/>
              <a:ext cx="82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t>Column</a:t>
              </a:r>
              <a:endParaRPr lang="en-US" altLang="zh-CN" sz="1600">
                <a:ea typeface="宋体" panose="02010600030101010101" pitchFamily="2" charset="-122"/>
              </a:endParaRPr>
            </a:p>
          </p:txBody>
        </p:sp>
        <p:sp>
          <p:nvSpPr>
            <p:cNvPr id="109" name="Text Box 242">
              <a:extLst>
                <a:ext uri="{FF2B5EF4-FFF2-40B4-BE49-F238E27FC236}">
                  <a16:creationId xmlns:a16="http://schemas.microsoft.com/office/drawing/2014/main" id="{EC3227EE-CBC4-05EA-891D-0D98F4C03430}"/>
                </a:ext>
              </a:extLst>
            </p:cNvPr>
            <p:cNvSpPr txBox="1">
              <a:spLocks noChangeAspect="1" noChangeArrowheads="1"/>
            </p:cNvSpPr>
            <p:nvPr/>
          </p:nvSpPr>
          <p:spPr bwMode="auto">
            <a:xfrm>
              <a:off x="1152" y="1936"/>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10" name="Text Box 243">
              <a:extLst>
                <a:ext uri="{FF2B5EF4-FFF2-40B4-BE49-F238E27FC236}">
                  <a16:creationId xmlns:a16="http://schemas.microsoft.com/office/drawing/2014/main" id="{6C24C267-D73F-622E-0270-D77E02B98693}"/>
                </a:ext>
              </a:extLst>
            </p:cNvPr>
            <p:cNvSpPr txBox="1">
              <a:spLocks noChangeAspect="1" noChangeArrowheads="1"/>
            </p:cNvSpPr>
            <p:nvPr/>
          </p:nvSpPr>
          <p:spPr bwMode="auto">
            <a:xfrm>
              <a:off x="1359" y="1936"/>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11" name="Text Box 244">
              <a:extLst>
                <a:ext uri="{FF2B5EF4-FFF2-40B4-BE49-F238E27FC236}">
                  <a16:creationId xmlns:a16="http://schemas.microsoft.com/office/drawing/2014/main" id="{F5D4F057-8583-7462-BCBB-21364E0BC54A}"/>
                </a:ext>
              </a:extLst>
            </p:cNvPr>
            <p:cNvSpPr txBox="1">
              <a:spLocks noChangeAspect="1" noChangeArrowheads="1"/>
            </p:cNvSpPr>
            <p:nvPr/>
          </p:nvSpPr>
          <p:spPr bwMode="auto">
            <a:xfrm>
              <a:off x="1555" y="1936"/>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H</a:t>
              </a:r>
              <a:endParaRPr lang="en-US" altLang="zh-CN" sz="1600" i="1">
                <a:solidFill>
                  <a:srgbClr val="0C325C"/>
                </a:solidFill>
                <a:ea typeface="宋体" panose="02010600030101010101" pitchFamily="2" charset="-122"/>
              </a:endParaRPr>
            </a:p>
          </p:txBody>
        </p:sp>
        <p:sp>
          <p:nvSpPr>
            <p:cNvPr id="112" name="Text Box 245">
              <a:extLst>
                <a:ext uri="{FF2B5EF4-FFF2-40B4-BE49-F238E27FC236}">
                  <a16:creationId xmlns:a16="http://schemas.microsoft.com/office/drawing/2014/main" id="{8AEB5933-4011-B01D-D0EE-14A2ADA542F0}"/>
                </a:ext>
              </a:extLst>
            </p:cNvPr>
            <p:cNvSpPr txBox="1">
              <a:spLocks noChangeAspect="1" noChangeArrowheads="1"/>
            </p:cNvSpPr>
            <p:nvPr/>
          </p:nvSpPr>
          <p:spPr bwMode="auto">
            <a:xfrm>
              <a:off x="1750" y="1936"/>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E</a:t>
              </a:r>
              <a:endParaRPr lang="en-US" altLang="zh-CN" sz="1600" i="1">
                <a:solidFill>
                  <a:srgbClr val="0C325C"/>
                </a:solidFill>
                <a:ea typeface="宋体" panose="02010600030101010101" pitchFamily="2" charset="-122"/>
              </a:endParaRPr>
            </a:p>
          </p:txBody>
        </p:sp>
        <p:sp>
          <p:nvSpPr>
            <p:cNvPr id="113" name="Text Box 246">
              <a:extLst>
                <a:ext uri="{FF2B5EF4-FFF2-40B4-BE49-F238E27FC236}">
                  <a16:creationId xmlns:a16="http://schemas.microsoft.com/office/drawing/2014/main" id="{89BB50B5-7D23-9B0A-D32C-FD1FC197B1BA}"/>
                </a:ext>
              </a:extLst>
            </p:cNvPr>
            <p:cNvSpPr txBox="1">
              <a:spLocks noChangeAspect="1" noChangeArrowheads="1"/>
            </p:cNvSpPr>
            <p:nvPr/>
          </p:nvSpPr>
          <p:spPr bwMode="auto">
            <a:xfrm>
              <a:off x="1957" y="1939"/>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14" name="Text Box 247">
              <a:extLst>
                <a:ext uri="{FF2B5EF4-FFF2-40B4-BE49-F238E27FC236}">
                  <a16:creationId xmlns:a16="http://schemas.microsoft.com/office/drawing/2014/main" id="{D093C515-C85A-29E5-B9CF-879488942A3C}"/>
                </a:ext>
              </a:extLst>
            </p:cNvPr>
            <p:cNvSpPr txBox="1">
              <a:spLocks noChangeAspect="1" noChangeArrowheads="1"/>
            </p:cNvSpPr>
            <p:nvPr/>
          </p:nvSpPr>
          <p:spPr bwMode="auto">
            <a:xfrm>
              <a:off x="2152" y="1942"/>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15" name="Text Box 248">
              <a:extLst>
                <a:ext uri="{FF2B5EF4-FFF2-40B4-BE49-F238E27FC236}">
                  <a16:creationId xmlns:a16="http://schemas.microsoft.com/office/drawing/2014/main" id="{782199AC-6818-BABC-31B4-8865B94C7F5C}"/>
                </a:ext>
              </a:extLst>
            </p:cNvPr>
            <p:cNvSpPr txBox="1">
              <a:spLocks noChangeAspect="1" noChangeArrowheads="1"/>
            </p:cNvSpPr>
            <p:nvPr/>
          </p:nvSpPr>
          <p:spPr bwMode="auto">
            <a:xfrm>
              <a:off x="957" y="1936"/>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6" name="Text Box 249">
              <a:extLst>
                <a:ext uri="{FF2B5EF4-FFF2-40B4-BE49-F238E27FC236}">
                  <a16:creationId xmlns:a16="http://schemas.microsoft.com/office/drawing/2014/main" id="{9AF36DBE-9309-903B-D778-D3B29BD342C5}"/>
                </a:ext>
              </a:extLst>
            </p:cNvPr>
            <p:cNvSpPr txBox="1">
              <a:spLocks noChangeAspect="1" noChangeArrowheads="1"/>
            </p:cNvSpPr>
            <p:nvPr/>
          </p:nvSpPr>
          <p:spPr bwMode="auto">
            <a:xfrm>
              <a:off x="668" y="3162"/>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7" name="Text Box 250">
              <a:extLst>
                <a:ext uri="{FF2B5EF4-FFF2-40B4-BE49-F238E27FC236}">
                  <a16:creationId xmlns:a16="http://schemas.microsoft.com/office/drawing/2014/main" id="{78584381-77D8-11C2-705D-968C6BF7B13E}"/>
                </a:ext>
              </a:extLst>
            </p:cNvPr>
            <p:cNvSpPr txBox="1">
              <a:spLocks noChangeAspect="1" noChangeArrowheads="1"/>
            </p:cNvSpPr>
            <p:nvPr/>
          </p:nvSpPr>
          <p:spPr bwMode="auto">
            <a:xfrm>
              <a:off x="668" y="2938"/>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18" name="Text Box 251">
              <a:extLst>
                <a:ext uri="{FF2B5EF4-FFF2-40B4-BE49-F238E27FC236}">
                  <a16:creationId xmlns:a16="http://schemas.microsoft.com/office/drawing/2014/main" id="{F3F85BD4-06AF-FA72-175C-58530665EECB}"/>
                </a:ext>
              </a:extLst>
            </p:cNvPr>
            <p:cNvSpPr txBox="1">
              <a:spLocks noChangeAspect="1" noChangeArrowheads="1"/>
            </p:cNvSpPr>
            <p:nvPr/>
          </p:nvSpPr>
          <p:spPr bwMode="auto">
            <a:xfrm>
              <a:off x="668" y="2718"/>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19" name="Text Box 252">
              <a:extLst>
                <a:ext uri="{FF2B5EF4-FFF2-40B4-BE49-F238E27FC236}">
                  <a16:creationId xmlns:a16="http://schemas.microsoft.com/office/drawing/2014/main" id="{678DFC76-5337-0B24-8B9D-C301E66908F0}"/>
                </a:ext>
              </a:extLst>
            </p:cNvPr>
            <p:cNvSpPr txBox="1">
              <a:spLocks noChangeAspect="1" noChangeArrowheads="1"/>
            </p:cNvSpPr>
            <p:nvPr/>
          </p:nvSpPr>
          <p:spPr bwMode="auto">
            <a:xfrm>
              <a:off x="668" y="2505"/>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G</a:t>
              </a:r>
              <a:endParaRPr lang="en-US" altLang="zh-CN" sz="1600" i="1">
                <a:solidFill>
                  <a:srgbClr val="0C325C"/>
                </a:solidFill>
                <a:ea typeface="宋体" panose="02010600030101010101" pitchFamily="2" charset="-122"/>
              </a:endParaRPr>
            </a:p>
          </p:txBody>
        </p:sp>
        <p:sp>
          <p:nvSpPr>
            <p:cNvPr id="120" name="Text Box 253">
              <a:extLst>
                <a:ext uri="{FF2B5EF4-FFF2-40B4-BE49-F238E27FC236}">
                  <a16:creationId xmlns:a16="http://schemas.microsoft.com/office/drawing/2014/main" id="{3F1DBBD6-B53B-27BC-7CD8-B6AC7DA082C3}"/>
                </a:ext>
              </a:extLst>
            </p:cNvPr>
            <p:cNvSpPr txBox="1">
              <a:spLocks noChangeAspect="1" noChangeArrowheads="1"/>
            </p:cNvSpPr>
            <p:nvPr/>
          </p:nvSpPr>
          <p:spPr bwMode="auto">
            <a:xfrm>
              <a:off x="668" y="2272"/>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21" name="Text Box 254">
              <a:extLst>
                <a:ext uri="{FF2B5EF4-FFF2-40B4-BE49-F238E27FC236}">
                  <a16:creationId xmlns:a16="http://schemas.microsoft.com/office/drawing/2014/main" id="{721659CC-7C68-F1EB-EC8D-261B8AC430DC}"/>
                </a:ext>
              </a:extLst>
            </p:cNvPr>
            <p:cNvSpPr txBox="1">
              <a:spLocks noChangeAspect="1" noChangeArrowheads="1"/>
            </p:cNvSpPr>
            <p:nvPr/>
          </p:nvSpPr>
          <p:spPr bwMode="auto">
            <a:xfrm>
              <a:off x="668" y="3370"/>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A</a:t>
              </a:r>
              <a:endParaRPr lang="en-US" altLang="zh-CN" sz="1600" i="1">
                <a:solidFill>
                  <a:srgbClr val="0C325C"/>
                </a:solidFill>
                <a:ea typeface="宋体" panose="02010600030101010101" pitchFamily="2" charset="-122"/>
              </a:endParaRPr>
            </a:p>
          </p:txBody>
        </p:sp>
        <p:grpSp>
          <p:nvGrpSpPr>
            <p:cNvPr id="122" name="Group 255">
              <a:extLst>
                <a:ext uri="{FF2B5EF4-FFF2-40B4-BE49-F238E27FC236}">
                  <a16:creationId xmlns:a16="http://schemas.microsoft.com/office/drawing/2014/main" id="{A4B639DE-9DCE-7FCD-2BC8-AAC61E79ABB6}"/>
                </a:ext>
              </a:extLst>
            </p:cNvPr>
            <p:cNvGrpSpPr>
              <a:grpSpLocks noChangeAspect="1"/>
            </p:cNvGrpSpPr>
            <p:nvPr/>
          </p:nvGrpSpPr>
          <p:grpSpPr bwMode="auto">
            <a:xfrm>
              <a:off x="337" y="2251"/>
              <a:ext cx="385" cy="1289"/>
              <a:chOff x="122" y="1600"/>
              <a:chExt cx="640" cy="2146"/>
            </a:xfrm>
          </p:grpSpPr>
          <p:sp>
            <p:nvSpPr>
              <p:cNvPr id="136" name="Text Box 256">
                <a:extLst>
                  <a:ext uri="{FF2B5EF4-FFF2-40B4-BE49-F238E27FC236}">
                    <a16:creationId xmlns:a16="http://schemas.microsoft.com/office/drawing/2014/main" id="{93C37522-5E6A-A394-F08F-5B5FC5C3FE32}"/>
                  </a:ext>
                </a:extLst>
              </p:cNvPr>
              <p:cNvSpPr txBox="1">
                <a:spLocks noChangeAspect="1" noChangeArrowheads="1"/>
              </p:cNvSpPr>
              <p:nvPr/>
            </p:nvSpPr>
            <p:spPr bwMode="auto">
              <a:xfrm>
                <a:off x="202" y="1600"/>
                <a:ext cx="56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6</a:t>
                </a:r>
                <a:endParaRPr lang="en-US" altLang="zh-CN" sz="1600">
                  <a:ea typeface="宋体" panose="02010600030101010101" pitchFamily="2" charset="-122"/>
                </a:endParaRPr>
              </a:p>
            </p:txBody>
          </p:sp>
          <p:sp>
            <p:nvSpPr>
              <p:cNvPr id="137" name="Text Box 257">
                <a:extLst>
                  <a:ext uri="{FF2B5EF4-FFF2-40B4-BE49-F238E27FC236}">
                    <a16:creationId xmlns:a16="http://schemas.microsoft.com/office/drawing/2014/main" id="{B3452638-F7C5-8D03-C8D2-9A8FE4417C1F}"/>
                  </a:ext>
                </a:extLst>
              </p:cNvPr>
              <p:cNvSpPr txBox="1">
                <a:spLocks noChangeAspect="1" noChangeArrowheads="1"/>
              </p:cNvSpPr>
              <p:nvPr/>
            </p:nvSpPr>
            <p:spPr bwMode="auto">
              <a:xfrm>
                <a:off x="138" y="1986"/>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5</a:t>
                </a:r>
                <a:endParaRPr lang="en-US" altLang="zh-CN" sz="1600">
                  <a:ea typeface="宋体" panose="02010600030101010101" pitchFamily="2" charset="-122"/>
                </a:endParaRPr>
              </a:p>
            </p:txBody>
          </p:sp>
          <p:sp>
            <p:nvSpPr>
              <p:cNvPr id="138" name="Text Box 258">
                <a:extLst>
                  <a:ext uri="{FF2B5EF4-FFF2-40B4-BE49-F238E27FC236}">
                    <a16:creationId xmlns:a16="http://schemas.microsoft.com/office/drawing/2014/main" id="{F54289D7-0E89-33D2-B9E3-B9B4B16BE2AE}"/>
                  </a:ext>
                </a:extLst>
              </p:cNvPr>
              <p:cNvSpPr txBox="1">
                <a:spLocks noChangeAspect="1" noChangeArrowheads="1"/>
              </p:cNvSpPr>
              <p:nvPr/>
            </p:nvSpPr>
            <p:spPr bwMode="auto">
              <a:xfrm>
                <a:off x="138" y="2334"/>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4</a:t>
                </a:r>
                <a:endParaRPr lang="en-US" altLang="zh-CN" sz="1600">
                  <a:ea typeface="宋体" panose="02010600030101010101" pitchFamily="2" charset="-122"/>
                </a:endParaRPr>
              </a:p>
            </p:txBody>
          </p:sp>
          <p:sp>
            <p:nvSpPr>
              <p:cNvPr id="139" name="Text Box 259">
                <a:extLst>
                  <a:ext uri="{FF2B5EF4-FFF2-40B4-BE49-F238E27FC236}">
                    <a16:creationId xmlns:a16="http://schemas.microsoft.com/office/drawing/2014/main" id="{6104A52B-94A5-BC32-02F4-2949E5163B9D}"/>
                  </a:ext>
                </a:extLst>
              </p:cNvPr>
              <p:cNvSpPr txBox="1">
                <a:spLocks noChangeAspect="1" noChangeArrowheads="1"/>
              </p:cNvSpPr>
              <p:nvPr/>
            </p:nvSpPr>
            <p:spPr bwMode="auto">
              <a:xfrm>
                <a:off x="138" y="2697"/>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3</a:t>
                </a:r>
                <a:endParaRPr lang="en-US" altLang="zh-CN" sz="1600">
                  <a:ea typeface="宋体" panose="02010600030101010101" pitchFamily="2" charset="-122"/>
                </a:endParaRPr>
              </a:p>
            </p:txBody>
          </p:sp>
          <p:sp>
            <p:nvSpPr>
              <p:cNvPr id="140" name="Text Box 260">
                <a:extLst>
                  <a:ext uri="{FF2B5EF4-FFF2-40B4-BE49-F238E27FC236}">
                    <a16:creationId xmlns:a16="http://schemas.microsoft.com/office/drawing/2014/main" id="{C26E8C3F-8292-CFA5-1077-338868320375}"/>
                  </a:ext>
                </a:extLst>
              </p:cNvPr>
              <p:cNvSpPr txBox="1">
                <a:spLocks noChangeAspect="1" noChangeArrowheads="1"/>
              </p:cNvSpPr>
              <p:nvPr/>
            </p:nvSpPr>
            <p:spPr bwMode="auto">
              <a:xfrm>
                <a:off x="138" y="3060"/>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2</a:t>
                </a:r>
                <a:endParaRPr lang="en-US" altLang="zh-CN" sz="1600">
                  <a:ea typeface="宋体" panose="02010600030101010101" pitchFamily="2" charset="-122"/>
                </a:endParaRPr>
              </a:p>
            </p:txBody>
          </p:sp>
          <p:sp>
            <p:nvSpPr>
              <p:cNvPr id="141" name="Text Box 261">
                <a:extLst>
                  <a:ext uri="{FF2B5EF4-FFF2-40B4-BE49-F238E27FC236}">
                    <a16:creationId xmlns:a16="http://schemas.microsoft.com/office/drawing/2014/main" id="{88AFEC91-A7A7-D4D3-8882-8BF32148D0CF}"/>
                  </a:ext>
                </a:extLst>
              </p:cNvPr>
              <p:cNvSpPr txBox="1">
                <a:spLocks noChangeAspect="1" noChangeArrowheads="1"/>
              </p:cNvSpPr>
              <p:nvPr/>
            </p:nvSpPr>
            <p:spPr bwMode="auto">
              <a:xfrm>
                <a:off x="122" y="3390"/>
                <a:ext cx="62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1</a:t>
                </a:r>
                <a:endParaRPr lang="en-US" altLang="zh-CN" sz="1600">
                  <a:ea typeface="宋体" panose="02010600030101010101" pitchFamily="2" charset="-122"/>
                </a:endParaRPr>
              </a:p>
            </p:txBody>
          </p:sp>
          <p:sp>
            <p:nvSpPr>
              <p:cNvPr id="142" name="Text Box 262">
                <a:extLst>
                  <a:ext uri="{FF2B5EF4-FFF2-40B4-BE49-F238E27FC236}">
                    <a16:creationId xmlns:a16="http://schemas.microsoft.com/office/drawing/2014/main" id="{764CE253-808F-3543-F7D4-5447D03089C9}"/>
                  </a:ext>
                </a:extLst>
              </p:cNvPr>
              <p:cNvSpPr txBox="1">
                <a:spLocks noChangeAspect="1" noChangeArrowheads="1"/>
              </p:cNvSpPr>
              <p:nvPr/>
            </p:nvSpPr>
            <p:spPr bwMode="auto">
              <a:xfrm rot="16200000">
                <a:off x="-137" y="2319"/>
                <a:ext cx="947"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t>Track</a:t>
                </a:r>
              </a:p>
            </p:txBody>
          </p:sp>
        </p:grpSp>
        <p:sp>
          <p:nvSpPr>
            <p:cNvPr id="123" name="Text Box 263">
              <a:extLst>
                <a:ext uri="{FF2B5EF4-FFF2-40B4-BE49-F238E27FC236}">
                  <a16:creationId xmlns:a16="http://schemas.microsoft.com/office/drawing/2014/main" id="{741F5F28-283E-C032-F5E5-42A15F1268BC}"/>
                </a:ext>
              </a:extLst>
            </p:cNvPr>
            <p:cNvSpPr txBox="1">
              <a:spLocks noChangeAspect="1" noChangeArrowheads="1"/>
            </p:cNvSpPr>
            <p:nvPr/>
          </p:nvSpPr>
          <p:spPr bwMode="auto">
            <a:xfrm>
              <a:off x="2454" y="3174"/>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24" name="Text Box 264">
              <a:extLst>
                <a:ext uri="{FF2B5EF4-FFF2-40B4-BE49-F238E27FC236}">
                  <a16:creationId xmlns:a16="http://schemas.microsoft.com/office/drawing/2014/main" id="{EC404913-88AA-C514-E82C-23000397246E}"/>
                </a:ext>
              </a:extLst>
            </p:cNvPr>
            <p:cNvSpPr txBox="1">
              <a:spLocks noChangeAspect="1" noChangeArrowheads="1"/>
            </p:cNvSpPr>
            <p:nvPr/>
          </p:nvSpPr>
          <p:spPr bwMode="auto">
            <a:xfrm>
              <a:off x="2454" y="2957"/>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25" name="Text Box 265">
              <a:extLst>
                <a:ext uri="{FF2B5EF4-FFF2-40B4-BE49-F238E27FC236}">
                  <a16:creationId xmlns:a16="http://schemas.microsoft.com/office/drawing/2014/main" id="{453B53E6-E115-1A08-99A0-E1F9F147F10C}"/>
                </a:ext>
              </a:extLst>
            </p:cNvPr>
            <p:cNvSpPr txBox="1">
              <a:spLocks noChangeAspect="1" noChangeArrowheads="1"/>
            </p:cNvSpPr>
            <p:nvPr/>
          </p:nvSpPr>
          <p:spPr bwMode="auto">
            <a:xfrm>
              <a:off x="2454" y="2738"/>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26" name="Text Box 266">
              <a:extLst>
                <a:ext uri="{FF2B5EF4-FFF2-40B4-BE49-F238E27FC236}">
                  <a16:creationId xmlns:a16="http://schemas.microsoft.com/office/drawing/2014/main" id="{03D6DA6F-8B7B-D900-FA28-2FC109CE77C1}"/>
                </a:ext>
              </a:extLst>
            </p:cNvPr>
            <p:cNvSpPr txBox="1">
              <a:spLocks noChangeAspect="1" noChangeArrowheads="1"/>
            </p:cNvSpPr>
            <p:nvPr/>
          </p:nvSpPr>
          <p:spPr bwMode="auto">
            <a:xfrm>
              <a:off x="2454" y="2521"/>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27" name="Text Box 267">
              <a:extLst>
                <a:ext uri="{FF2B5EF4-FFF2-40B4-BE49-F238E27FC236}">
                  <a16:creationId xmlns:a16="http://schemas.microsoft.com/office/drawing/2014/main" id="{BAB63AC9-C006-0CBA-C479-E2E26A8A7867}"/>
                </a:ext>
              </a:extLst>
            </p:cNvPr>
            <p:cNvSpPr txBox="1">
              <a:spLocks noChangeAspect="1" noChangeArrowheads="1"/>
            </p:cNvSpPr>
            <p:nvPr/>
          </p:nvSpPr>
          <p:spPr bwMode="auto">
            <a:xfrm>
              <a:off x="2462" y="3378"/>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28" name="Text Box 268">
              <a:extLst>
                <a:ext uri="{FF2B5EF4-FFF2-40B4-BE49-F238E27FC236}">
                  <a16:creationId xmlns:a16="http://schemas.microsoft.com/office/drawing/2014/main" id="{C447D6B6-CF41-62D6-3482-F190C258CAE0}"/>
                </a:ext>
              </a:extLst>
            </p:cNvPr>
            <p:cNvSpPr txBox="1">
              <a:spLocks noChangeAspect="1" noChangeArrowheads="1"/>
            </p:cNvSpPr>
            <p:nvPr/>
          </p:nvSpPr>
          <p:spPr bwMode="auto">
            <a:xfrm>
              <a:off x="2462" y="230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29" name="Text Box 269">
              <a:extLst>
                <a:ext uri="{FF2B5EF4-FFF2-40B4-BE49-F238E27FC236}">
                  <a16:creationId xmlns:a16="http://schemas.microsoft.com/office/drawing/2014/main" id="{B5AF9109-D160-C980-40AB-012051CC86F2}"/>
                </a:ext>
              </a:extLst>
            </p:cNvPr>
            <p:cNvSpPr txBox="1">
              <a:spLocks noChangeAspect="1" noChangeArrowheads="1"/>
            </p:cNvSpPr>
            <p:nvPr/>
          </p:nvSpPr>
          <p:spPr bwMode="auto">
            <a:xfrm>
              <a:off x="1361"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30" name="Text Box 270">
              <a:extLst>
                <a:ext uri="{FF2B5EF4-FFF2-40B4-BE49-F238E27FC236}">
                  <a16:creationId xmlns:a16="http://schemas.microsoft.com/office/drawing/2014/main" id="{01EFD8E4-87BD-DE38-41A9-24573EA168DE}"/>
                </a:ext>
              </a:extLst>
            </p:cNvPr>
            <p:cNvSpPr txBox="1">
              <a:spLocks noChangeAspect="1" noChangeArrowheads="1"/>
            </p:cNvSpPr>
            <p:nvPr/>
          </p:nvSpPr>
          <p:spPr bwMode="auto">
            <a:xfrm>
              <a:off x="1164"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31" name="Text Box 271">
              <a:extLst>
                <a:ext uri="{FF2B5EF4-FFF2-40B4-BE49-F238E27FC236}">
                  <a16:creationId xmlns:a16="http://schemas.microsoft.com/office/drawing/2014/main" id="{23E17E45-7B5B-76D3-5A97-C6FB247ACE12}"/>
                </a:ext>
              </a:extLst>
            </p:cNvPr>
            <p:cNvSpPr txBox="1">
              <a:spLocks noChangeAspect="1" noChangeArrowheads="1"/>
            </p:cNvSpPr>
            <p:nvPr/>
          </p:nvSpPr>
          <p:spPr bwMode="auto">
            <a:xfrm>
              <a:off x="1544"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32" name="Text Box 272">
              <a:extLst>
                <a:ext uri="{FF2B5EF4-FFF2-40B4-BE49-F238E27FC236}">
                  <a16:creationId xmlns:a16="http://schemas.microsoft.com/office/drawing/2014/main" id="{4CDCA5DC-99E1-F9F9-68B3-040A84DF070C}"/>
                </a:ext>
              </a:extLst>
            </p:cNvPr>
            <p:cNvSpPr txBox="1">
              <a:spLocks noChangeAspect="1" noChangeArrowheads="1"/>
            </p:cNvSpPr>
            <p:nvPr/>
          </p:nvSpPr>
          <p:spPr bwMode="auto">
            <a:xfrm>
              <a:off x="1743"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33" name="Text Box 273">
              <a:extLst>
                <a:ext uri="{FF2B5EF4-FFF2-40B4-BE49-F238E27FC236}">
                  <a16:creationId xmlns:a16="http://schemas.microsoft.com/office/drawing/2014/main" id="{11C69BDB-17CF-56A8-4A03-BDE908DB87C3}"/>
                </a:ext>
              </a:extLst>
            </p:cNvPr>
            <p:cNvSpPr txBox="1">
              <a:spLocks noChangeAspect="1" noChangeArrowheads="1"/>
            </p:cNvSpPr>
            <p:nvPr/>
          </p:nvSpPr>
          <p:spPr bwMode="auto">
            <a:xfrm>
              <a:off x="1948"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34" name="Text Box 274">
              <a:extLst>
                <a:ext uri="{FF2B5EF4-FFF2-40B4-BE49-F238E27FC236}">
                  <a16:creationId xmlns:a16="http://schemas.microsoft.com/office/drawing/2014/main" id="{AAC75DAD-594C-F8E3-4B8B-B4B732A5C2F1}"/>
                </a:ext>
              </a:extLst>
            </p:cNvPr>
            <p:cNvSpPr txBox="1">
              <a:spLocks noChangeAspect="1" noChangeArrowheads="1"/>
            </p:cNvSpPr>
            <p:nvPr/>
          </p:nvSpPr>
          <p:spPr bwMode="auto">
            <a:xfrm>
              <a:off x="2137"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35" name="Text Box 275">
              <a:extLst>
                <a:ext uri="{FF2B5EF4-FFF2-40B4-BE49-F238E27FC236}">
                  <a16:creationId xmlns:a16="http://schemas.microsoft.com/office/drawing/2014/main" id="{EB924B38-9780-6121-482B-B7EEE16F751A}"/>
                </a:ext>
              </a:extLst>
            </p:cNvPr>
            <p:cNvSpPr txBox="1">
              <a:spLocks noChangeAspect="1" noChangeArrowheads="1"/>
            </p:cNvSpPr>
            <p:nvPr/>
          </p:nvSpPr>
          <p:spPr bwMode="auto">
            <a:xfrm>
              <a:off x="967" y="3666"/>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grpSp>
    </p:spTree>
    <p:extLst>
      <p:ext uri="{BB962C8B-B14F-4D97-AF65-F5344CB8AC3E}">
        <p14:creationId xmlns:p14="http://schemas.microsoft.com/office/powerpoint/2010/main" val="361338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par>
                                <p:cTn id="18" presetID="9"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par>
                                <p:cTn id="21" presetID="9" presetClass="entr" presetSubtype="0" fill="hold" nodeType="withEffect">
                                  <p:stCondLst>
                                    <p:cond delay="0"/>
                                  </p:stCondLst>
                                  <p:childTnLst>
                                    <p:set>
                                      <p:cBhvr>
                                        <p:cTn id="22" dur="1" fill="hold">
                                          <p:stCondLst>
                                            <p:cond delay="0"/>
                                          </p:stCondLst>
                                        </p:cTn>
                                        <p:tgtEl>
                                          <p:spTgt spid="99"/>
                                        </p:tgtEl>
                                        <p:attrNameLst>
                                          <p:attrName>style.visibility</p:attrName>
                                        </p:attrNameLst>
                                      </p:cBhvr>
                                      <p:to>
                                        <p:strVal val="visible"/>
                                      </p:to>
                                    </p:set>
                                    <p:animEffect transition="in" filter="dissolve">
                                      <p:cBhvr>
                                        <p:cTn id="23" dur="500"/>
                                        <p:tgtEl>
                                          <p:spTgt spid="99"/>
                                        </p:tgtEl>
                                      </p:cBhvr>
                                    </p:animEffect>
                                  </p:childTnLst>
                                </p:cTn>
                              </p:par>
                            </p:childTnLst>
                          </p:cTn>
                        </p:par>
                      </p:childTnLst>
                    </p:cTn>
                  </p:par>
                  <p:par>
                    <p:cTn id="24" fill="hold">
                      <p:stCondLst>
                        <p:cond delay="indefinite"/>
                      </p:stCondLst>
                      <p:childTnLst>
                        <p:par>
                          <p:cTn id="25" fill="hold">
                            <p:stCondLst>
                              <p:cond delay="0"/>
                            </p:stCondLst>
                            <p:childTnLst>
                              <p:par>
                                <p:cTn id="26" presetID="17" presetClass="entr" presetSubtype="8"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ppt_x</p:attrName>
                                        </p:attrNameLst>
                                      </p:cBhvr>
                                      <p:tavLst>
                                        <p:tav tm="0">
                                          <p:val>
                                            <p:strVal val="#ppt_x-#ppt_w/2"/>
                                          </p:val>
                                        </p:tav>
                                        <p:tav tm="100000">
                                          <p:val>
                                            <p:strVal val="#ppt_x"/>
                                          </p:val>
                                        </p:tav>
                                      </p:tavLst>
                                    </p:anim>
                                    <p:anim calcmode="lin" valueType="num">
                                      <p:cBhvr>
                                        <p:cTn id="29" dur="500" fill="hold"/>
                                        <p:tgtEl>
                                          <p:spTgt spid="8"/>
                                        </p:tgtEl>
                                        <p:attrNameLst>
                                          <p:attrName>ppt_y</p:attrName>
                                        </p:attrNameLst>
                                      </p:cBhvr>
                                      <p:tavLst>
                                        <p:tav tm="0">
                                          <p:val>
                                            <p:strVal val="#ppt_y"/>
                                          </p:val>
                                        </p:tav>
                                        <p:tav tm="100000">
                                          <p:val>
                                            <p:strVal val="#ppt_y"/>
                                          </p:val>
                                        </p:tav>
                                      </p:tavLst>
                                    </p:anim>
                                    <p:anim calcmode="lin" valueType="num">
                                      <p:cBhvr>
                                        <p:cTn id="30" dur="500" fill="hold"/>
                                        <p:tgtEl>
                                          <p:spTgt spid="8"/>
                                        </p:tgtEl>
                                        <p:attrNameLst>
                                          <p:attrName>ppt_w</p:attrName>
                                        </p:attrNameLst>
                                      </p:cBhvr>
                                      <p:tavLst>
                                        <p:tav tm="0">
                                          <p:val>
                                            <p:fltVal val="0"/>
                                          </p:val>
                                        </p:tav>
                                        <p:tav tm="100000">
                                          <p:val>
                                            <p:strVal val="#ppt_w"/>
                                          </p:val>
                                        </p:tav>
                                      </p:tavLst>
                                    </p:anim>
                                    <p:anim calcmode="lin" valueType="num">
                                      <p:cBhvr>
                                        <p:cTn id="31" dur="5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A9504-2934-6FD9-F89A-92DE0D390A95}"/>
              </a:ext>
            </a:extLst>
          </p:cNvPr>
          <p:cNvSpPr>
            <a:spLocks noGrp="1"/>
          </p:cNvSpPr>
          <p:nvPr>
            <p:ph type="title"/>
          </p:nvPr>
        </p:nvSpPr>
        <p:spPr/>
        <p:txBody>
          <a:bodyPr/>
          <a:lstStyle/>
          <a:p>
            <a:r>
              <a:rPr lang="en-US" dirty="0"/>
              <a:t>Recap: Channel Routing</a:t>
            </a:r>
          </a:p>
        </p:txBody>
      </p:sp>
      <p:sp>
        <p:nvSpPr>
          <p:cNvPr id="4" name="Line 3">
            <a:extLst>
              <a:ext uri="{FF2B5EF4-FFF2-40B4-BE49-F238E27FC236}">
                <a16:creationId xmlns:a16="http://schemas.microsoft.com/office/drawing/2014/main" id="{AD959180-A712-B66C-5E4E-52B87BA015ED}"/>
              </a:ext>
            </a:extLst>
          </p:cNvPr>
          <p:cNvSpPr>
            <a:spLocks noChangeAspect="1" noChangeShapeType="1"/>
          </p:cNvSpPr>
          <p:nvPr/>
        </p:nvSpPr>
        <p:spPr bwMode="auto">
          <a:xfrm flipV="1">
            <a:off x="5215391"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3AC24A4C-834F-A1BB-2061-B8B593CAAF6C}"/>
              </a:ext>
            </a:extLst>
          </p:cNvPr>
          <p:cNvSpPr>
            <a:spLocks noChangeAspect="1" noChangeShapeType="1"/>
          </p:cNvSpPr>
          <p:nvPr/>
        </p:nvSpPr>
        <p:spPr bwMode="auto">
          <a:xfrm>
            <a:off x="5215391" y="5233988"/>
            <a:ext cx="2682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E9D450F6-4075-DFCC-EFB2-02E3299B4134}"/>
              </a:ext>
            </a:extLst>
          </p:cNvPr>
          <p:cNvSpPr>
            <a:spLocks noChangeAspect="1" noChangeShapeType="1"/>
          </p:cNvSpPr>
          <p:nvPr/>
        </p:nvSpPr>
        <p:spPr bwMode="auto">
          <a:xfrm>
            <a:off x="5483678"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F129B59-8980-7260-0205-4C4E1C92AFF5}"/>
              </a:ext>
            </a:extLst>
          </p:cNvPr>
          <p:cNvSpPr>
            <a:spLocks noChangeAspect="1" noChangeShapeType="1"/>
          </p:cNvSpPr>
          <p:nvPr/>
        </p:nvSpPr>
        <p:spPr bwMode="auto">
          <a:xfrm>
            <a:off x="5215391"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7">
            <a:extLst>
              <a:ext uri="{FF2B5EF4-FFF2-40B4-BE49-F238E27FC236}">
                <a16:creationId xmlns:a16="http://schemas.microsoft.com/office/drawing/2014/main" id="{1D708204-6F3D-350E-DF75-34F76C628E3D}"/>
              </a:ext>
            </a:extLst>
          </p:cNvPr>
          <p:cNvSpPr>
            <a:spLocks noChangeAspect="1" noChangeShapeType="1"/>
          </p:cNvSpPr>
          <p:nvPr/>
        </p:nvSpPr>
        <p:spPr bwMode="auto">
          <a:xfrm>
            <a:off x="5215391" y="5033963"/>
            <a:ext cx="20478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8">
            <a:extLst>
              <a:ext uri="{FF2B5EF4-FFF2-40B4-BE49-F238E27FC236}">
                <a16:creationId xmlns:a16="http://schemas.microsoft.com/office/drawing/2014/main" id="{1C4A28A5-83F2-665D-BC84-53720DFE811E}"/>
              </a:ext>
            </a:extLst>
          </p:cNvPr>
          <p:cNvSpPr>
            <a:spLocks noChangeAspect="1" noChangeShapeType="1"/>
          </p:cNvSpPr>
          <p:nvPr/>
        </p:nvSpPr>
        <p:spPr bwMode="auto">
          <a:xfrm flipV="1">
            <a:off x="5348741" y="4832350"/>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9">
            <a:extLst>
              <a:ext uri="{FF2B5EF4-FFF2-40B4-BE49-F238E27FC236}">
                <a16:creationId xmlns:a16="http://schemas.microsoft.com/office/drawing/2014/main" id="{4EEF4AEB-CE52-3BCF-5371-E1A0C1E65D81}"/>
              </a:ext>
            </a:extLst>
          </p:cNvPr>
          <p:cNvSpPr>
            <a:spLocks noChangeAspect="1" noChangeShapeType="1"/>
          </p:cNvSpPr>
          <p:nvPr/>
        </p:nvSpPr>
        <p:spPr bwMode="auto">
          <a:xfrm>
            <a:off x="5348741" y="4832350"/>
            <a:ext cx="6746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0">
            <a:extLst>
              <a:ext uri="{FF2B5EF4-FFF2-40B4-BE49-F238E27FC236}">
                <a16:creationId xmlns:a16="http://schemas.microsoft.com/office/drawing/2014/main" id="{65E594C7-EB05-B422-5BF6-132D06E2662E}"/>
              </a:ext>
            </a:extLst>
          </p:cNvPr>
          <p:cNvSpPr>
            <a:spLocks noChangeAspect="1" noChangeShapeType="1"/>
          </p:cNvSpPr>
          <p:nvPr/>
        </p:nvSpPr>
        <p:spPr bwMode="auto">
          <a:xfrm flipV="1">
            <a:off x="5483678"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1">
            <a:extLst>
              <a:ext uri="{FF2B5EF4-FFF2-40B4-BE49-F238E27FC236}">
                <a16:creationId xmlns:a16="http://schemas.microsoft.com/office/drawing/2014/main" id="{CDC64912-403B-1087-ADC3-0A175A33B770}"/>
              </a:ext>
            </a:extLst>
          </p:cNvPr>
          <p:cNvSpPr>
            <a:spLocks noChangeAspect="1" noChangeShapeType="1"/>
          </p:cNvSpPr>
          <p:nvPr/>
        </p:nvSpPr>
        <p:spPr bwMode="auto">
          <a:xfrm flipV="1">
            <a:off x="5618616" y="46307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8A988FBD-4AEE-4016-B18E-2D94FE4C0D0D}"/>
              </a:ext>
            </a:extLst>
          </p:cNvPr>
          <p:cNvSpPr>
            <a:spLocks noChangeAspect="1" noChangeShapeType="1"/>
          </p:cNvSpPr>
          <p:nvPr/>
        </p:nvSpPr>
        <p:spPr bwMode="auto">
          <a:xfrm>
            <a:off x="5618616" y="5033963"/>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7EA9C707-0A3B-3015-FEE1-FCB45BD96B1F}"/>
              </a:ext>
            </a:extLst>
          </p:cNvPr>
          <p:cNvSpPr>
            <a:spLocks noChangeAspect="1" noChangeShapeType="1"/>
          </p:cNvSpPr>
          <p:nvPr/>
        </p:nvSpPr>
        <p:spPr bwMode="auto">
          <a:xfrm>
            <a:off x="5753553" y="4630738"/>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D4C3CFBA-825B-CF5B-7002-1F83F02C8166}"/>
              </a:ext>
            </a:extLst>
          </p:cNvPr>
          <p:cNvSpPr>
            <a:spLocks noChangeAspect="1" noChangeShapeType="1"/>
          </p:cNvSpPr>
          <p:nvPr/>
        </p:nvSpPr>
        <p:spPr bwMode="auto">
          <a:xfrm>
            <a:off x="5753553" y="5233988"/>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15459A30-7A8B-66C0-AFE3-951FC7347DBD}"/>
              </a:ext>
            </a:extLst>
          </p:cNvPr>
          <p:cNvSpPr>
            <a:spLocks noChangeAspect="1" noChangeShapeType="1"/>
          </p:cNvSpPr>
          <p:nvPr/>
        </p:nvSpPr>
        <p:spPr bwMode="auto">
          <a:xfrm>
            <a:off x="5888491"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6F0B4161-8DAE-400B-8EC6-DABFE944597A}"/>
              </a:ext>
            </a:extLst>
          </p:cNvPr>
          <p:cNvSpPr>
            <a:spLocks noChangeAspect="1" noChangeShapeType="1"/>
          </p:cNvSpPr>
          <p:nvPr/>
        </p:nvSpPr>
        <p:spPr bwMode="auto">
          <a:xfrm>
            <a:off x="6023428"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Rectangle 17">
            <a:extLst>
              <a:ext uri="{FF2B5EF4-FFF2-40B4-BE49-F238E27FC236}">
                <a16:creationId xmlns:a16="http://schemas.microsoft.com/office/drawing/2014/main" id="{9E745364-BDEE-274C-313C-93C39AC8E546}"/>
              </a:ext>
            </a:extLst>
          </p:cNvPr>
          <p:cNvSpPr>
            <a:spLocks noChangeAspect="1" noChangeArrowheads="1"/>
          </p:cNvSpPr>
          <p:nvPr/>
        </p:nvSpPr>
        <p:spPr bwMode="auto">
          <a:xfrm>
            <a:off x="5188403"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9" name="Rectangle 18">
            <a:extLst>
              <a:ext uri="{FF2B5EF4-FFF2-40B4-BE49-F238E27FC236}">
                <a16:creationId xmlns:a16="http://schemas.microsoft.com/office/drawing/2014/main" id="{1F3A5F85-C2A5-4488-9844-E7EAB4867F88}"/>
              </a:ext>
            </a:extLst>
          </p:cNvPr>
          <p:cNvSpPr>
            <a:spLocks noChangeAspect="1" noChangeArrowheads="1"/>
          </p:cNvSpPr>
          <p:nvPr/>
        </p:nvSpPr>
        <p:spPr bwMode="auto">
          <a:xfrm>
            <a:off x="6772728"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0" name="Rectangle 19">
            <a:extLst>
              <a:ext uri="{FF2B5EF4-FFF2-40B4-BE49-F238E27FC236}">
                <a16:creationId xmlns:a16="http://schemas.microsoft.com/office/drawing/2014/main" id="{756DF79D-3244-57FE-D562-27D45A8D511B}"/>
              </a:ext>
            </a:extLst>
          </p:cNvPr>
          <p:cNvSpPr>
            <a:spLocks noChangeAspect="1" noChangeArrowheads="1"/>
          </p:cNvSpPr>
          <p:nvPr/>
        </p:nvSpPr>
        <p:spPr bwMode="auto">
          <a:xfrm>
            <a:off x="5188403"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1" name="Rectangle 20">
            <a:extLst>
              <a:ext uri="{FF2B5EF4-FFF2-40B4-BE49-F238E27FC236}">
                <a16:creationId xmlns:a16="http://schemas.microsoft.com/office/drawing/2014/main" id="{09FA95A0-E0D7-F691-4676-D70F93A75E1D}"/>
              </a:ext>
            </a:extLst>
          </p:cNvPr>
          <p:cNvSpPr>
            <a:spLocks noChangeAspect="1" noChangeArrowheads="1"/>
          </p:cNvSpPr>
          <p:nvPr/>
        </p:nvSpPr>
        <p:spPr bwMode="auto">
          <a:xfrm>
            <a:off x="6772728"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4" name="Line 23">
            <a:extLst>
              <a:ext uri="{FF2B5EF4-FFF2-40B4-BE49-F238E27FC236}">
                <a16:creationId xmlns:a16="http://schemas.microsoft.com/office/drawing/2014/main" id="{0E399F67-4CBE-1621-BF84-ACE77B581888}"/>
              </a:ext>
            </a:extLst>
          </p:cNvPr>
          <p:cNvSpPr>
            <a:spLocks noChangeAspect="1" noChangeShapeType="1"/>
          </p:cNvSpPr>
          <p:nvPr/>
        </p:nvSpPr>
        <p:spPr bwMode="auto">
          <a:xfrm flipV="1">
            <a:off x="6190116" y="4837113"/>
            <a:ext cx="0" cy="10747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D686FF58-1709-A74E-5F83-C597BBC75D94}"/>
              </a:ext>
            </a:extLst>
          </p:cNvPr>
          <p:cNvSpPr>
            <a:spLocks noChangeAspect="1" noChangeShapeType="1"/>
          </p:cNvSpPr>
          <p:nvPr/>
        </p:nvSpPr>
        <p:spPr bwMode="auto">
          <a:xfrm>
            <a:off x="6190116" y="4837113"/>
            <a:ext cx="8731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98F507EE-B043-6619-6F19-FDB83D2AE5D9}"/>
              </a:ext>
            </a:extLst>
          </p:cNvPr>
          <p:cNvSpPr>
            <a:spLocks noChangeAspect="1" noChangeShapeType="1"/>
          </p:cNvSpPr>
          <p:nvPr/>
        </p:nvSpPr>
        <p:spPr bwMode="auto">
          <a:xfrm flipV="1">
            <a:off x="6591753" y="4164013"/>
            <a:ext cx="0" cy="6731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7CA3C6E4-D9EE-AAE1-838C-1F433EE617BB}"/>
              </a:ext>
            </a:extLst>
          </p:cNvPr>
          <p:cNvSpPr>
            <a:spLocks noChangeAspect="1" noChangeShapeType="1"/>
          </p:cNvSpPr>
          <p:nvPr/>
        </p:nvSpPr>
        <p:spPr bwMode="auto">
          <a:xfrm flipV="1">
            <a:off x="6391728" y="3963988"/>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8F4BDC10-8AB9-4EB0-238A-8CBBC76C7639}"/>
              </a:ext>
            </a:extLst>
          </p:cNvPr>
          <p:cNvSpPr>
            <a:spLocks noChangeAspect="1" noChangeShapeType="1"/>
          </p:cNvSpPr>
          <p:nvPr/>
        </p:nvSpPr>
        <p:spPr bwMode="auto">
          <a:xfrm>
            <a:off x="6391728" y="5240338"/>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195E2AC7-CD24-B074-F842-0767D7822283}"/>
              </a:ext>
            </a:extLst>
          </p:cNvPr>
          <p:cNvSpPr>
            <a:spLocks noChangeAspect="1" noChangeShapeType="1"/>
          </p:cNvSpPr>
          <p:nvPr/>
        </p:nvSpPr>
        <p:spPr bwMode="auto">
          <a:xfrm>
            <a:off x="6591753" y="5040313"/>
            <a:ext cx="0" cy="8715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69EC2223-9E41-0D55-A539-28F4443EC4B3}"/>
              </a:ext>
            </a:extLst>
          </p:cNvPr>
          <p:cNvSpPr>
            <a:spLocks noChangeAspect="1" noChangeShapeType="1"/>
          </p:cNvSpPr>
          <p:nvPr/>
        </p:nvSpPr>
        <p:spPr bwMode="auto">
          <a:xfrm>
            <a:off x="7263266" y="5040313"/>
            <a:ext cx="0" cy="4016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4823C732-2586-4C05-BF69-EDBFDD699CFE}"/>
              </a:ext>
            </a:extLst>
          </p:cNvPr>
          <p:cNvSpPr>
            <a:spLocks noChangeAspect="1" noChangeShapeType="1"/>
          </p:cNvSpPr>
          <p:nvPr/>
        </p:nvSpPr>
        <p:spPr bwMode="auto">
          <a:xfrm flipV="1">
            <a:off x="7063241" y="4635500"/>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768B3B74-5B96-5092-C70B-345CCB6D77D7}"/>
              </a:ext>
            </a:extLst>
          </p:cNvPr>
          <p:cNvSpPr>
            <a:spLocks noChangeAspect="1" noChangeShapeType="1"/>
          </p:cNvSpPr>
          <p:nvPr/>
        </p:nvSpPr>
        <p:spPr bwMode="auto">
          <a:xfrm>
            <a:off x="6591753" y="5911850"/>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94DBF7FF-0C74-253C-D2DD-22E658C9ABE1}"/>
              </a:ext>
            </a:extLst>
          </p:cNvPr>
          <p:cNvSpPr>
            <a:spLocks noChangeAspect="1" noChangeShapeType="1"/>
          </p:cNvSpPr>
          <p:nvPr/>
        </p:nvSpPr>
        <p:spPr bwMode="auto">
          <a:xfrm>
            <a:off x="6055178" y="6116638"/>
            <a:ext cx="7397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7A20A66C-3254-6086-A28F-AE9BE5077D00}"/>
              </a:ext>
            </a:extLst>
          </p:cNvPr>
          <p:cNvSpPr>
            <a:spLocks noChangeAspect="1" noChangeShapeType="1"/>
          </p:cNvSpPr>
          <p:nvPr/>
        </p:nvSpPr>
        <p:spPr bwMode="auto">
          <a:xfrm flipH="1">
            <a:off x="6055178" y="5911850"/>
            <a:ext cx="13493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7955B644-2D7F-A57B-8743-10D835B1B023}"/>
              </a:ext>
            </a:extLst>
          </p:cNvPr>
          <p:cNvSpPr>
            <a:spLocks noChangeAspect="1" noChangeShapeType="1"/>
          </p:cNvSpPr>
          <p:nvPr/>
        </p:nvSpPr>
        <p:spPr bwMode="auto">
          <a:xfrm>
            <a:off x="6591753" y="4164013"/>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5">
            <a:extLst>
              <a:ext uri="{FF2B5EF4-FFF2-40B4-BE49-F238E27FC236}">
                <a16:creationId xmlns:a16="http://schemas.microsoft.com/office/drawing/2014/main" id="{6E4DFBF2-973D-7EFD-BDD7-13A50AC53FB6}"/>
              </a:ext>
            </a:extLst>
          </p:cNvPr>
          <p:cNvSpPr>
            <a:spLocks noChangeAspect="1" noChangeShapeType="1"/>
          </p:cNvSpPr>
          <p:nvPr/>
        </p:nvSpPr>
        <p:spPr bwMode="auto">
          <a:xfrm flipH="1">
            <a:off x="6055178" y="3963988"/>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6">
            <a:extLst>
              <a:ext uri="{FF2B5EF4-FFF2-40B4-BE49-F238E27FC236}">
                <a16:creationId xmlns:a16="http://schemas.microsoft.com/office/drawing/2014/main" id="{65613364-9AE9-D8B3-2BAA-359DA347878F}"/>
              </a:ext>
            </a:extLst>
          </p:cNvPr>
          <p:cNvSpPr>
            <a:spLocks noChangeAspect="1" noChangeShapeType="1"/>
          </p:cNvSpPr>
          <p:nvPr/>
        </p:nvSpPr>
        <p:spPr bwMode="auto">
          <a:xfrm flipH="1">
            <a:off x="6055178" y="4164013"/>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7">
            <a:extLst>
              <a:ext uri="{FF2B5EF4-FFF2-40B4-BE49-F238E27FC236}">
                <a16:creationId xmlns:a16="http://schemas.microsoft.com/office/drawing/2014/main" id="{8CCC829C-DB3E-7A55-9003-FC985C7D486B}"/>
              </a:ext>
            </a:extLst>
          </p:cNvPr>
          <p:cNvSpPr>
            <a:spLocks noChangeAspect="1" noChangeShapeType="1"/>
          </p:cNvSpPr>
          <p:nvPr/>
        </p:nvSpPr>
        <p:spPr bwMode="auto">
          <a:xfrm flipV="1">
            <a:off x="7063241" y="52403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8">
            <a:extLst>
              <a:ext uri="{FF2B5EF4-FFF2-40B4-BE49-F238E27FC236}">
                <a16:creationId xmlns:a16="http://schemas.microsoft.com/office/drawing/2014/main" id="{65A4F451-0320-A14C-B551-D95562F37E22}"/>
              </a:ext>
            </a:extLst>
          </p:cNvPr>
          <p:cNvSpPr>
            <a:spLocks noChangeAspect="1" noChangeShapeType="1"/>
          </p:cNvSpPr>
          <p:nvPr/>
        </p:nvSpPr>
        <p:spPr bwMode="auto">
          <a:xfrm>
            <a:off x="7063241" y="5240338"/>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39">
            <a:extLst>
              <a:ext uri="{FF2B5EF4-FFF2-40B4-BE49-F238E27FC236}">
                <a16:creationId xmlns:a16="http://schemas.microsoft.com/office/drawing/2014/main" id="{11CECCF8-1161-9F33-7FFA-B28719EBC6E4}"/>
              </a:ext>
            </a:extLst>
          </p:cNvPr>
          <p:cNvSpPr>
            <a:spLocks noChangeAspect="1" noChangeShapeType="1"/>
          </p:cNvSpPr>
          <p:nvPr/>
        </p:nvSpPr>
        <p:spPr bwMode="auto">
          <a:xfrm>
            <a:off x="7466466" y="4635500"/>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Rectangle 40">
            <a:extLst>
              <a:ext uri="{FF2B5EF4-FFF2-40B4-BE49-F238E27FC236}">
                <a16:creationId xmlns:a16="http://schemas.microsoft.com/office/drawing/2014/main" id="{9883079E-72D9-5436-D6C5-8168AFB4B27F}"/>
              </a:ext>
            </a:extLst>
          </p:cNvPr>
          <p:cNvSpPr>
            <a:spLocks noChangeAspect="1" noChangeArrowheads="1"/>
          </p:cNvSpPr>
          <p:nvPr/>
        </p:nvSpPr>
        <p:spPr bwMode="auto">
          <a:xfrm>
            <a:off x="5045528" y="3697288"/>
            <a:ext cx="2735263" cy="2684462"/>
          </a:xfrm>
          <a:prstGeom prst="rect">
            <a:avLst/>
          </a:prstGeom>
          <a:noFill/>
          <a:ln w="19050">
            <a:solidFill>
              <a:srgbClr val="B2B2B2"/>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42" name="Group 41">
            <a:extLst>
              <a:ext uri="{FF2B5EF4-FFF2-40B4-BE49-F238E27FC236}">
                <a16:creationId xmlns:a16="http://schemas.microsoft.com/office/drawing/2014/main" id="{0CDC2387-5457-4AAB-BA75-60D58E90C86A}"/>
              </a:ext>
            </a:extLst>
          </p:cNvPr>
          <p:cNvGrpSpPr>
            <a:grpSpLocks/>
          </p:cNvGrpSpPr>
          <p:nvPr/>
        </p:nvGrpSpPr>
        <p:grpSpPr bwMode="auto">
          <a:xfrm>
            <a:off x="1372053" y="2179638"/>
            <a:ext cx="4883150" cy="3397250"/>
            <a:chOff x="158" y="1373"/>
            <a:chExt cx="3076" cy="2140"/>
          </a:xfrm>
        </p:grpSpPr>
        <p:sp>
          <p:nvSpPr>
            <p:cNvPr id="43" name="Oval 42">
              <a:extLst>
                <a:ext uri="{FF2B5EF4-FFF2-40B4-BE49-F238E27FC236}">
                  <a16:creationId xmlns:a16="http://schemas.microsoft.com/office/drawing/2014/main" id="{694D8A3A-5AB0-E133-D6AA-805BE8A26F66}"/>
                </a:ext>
              </a:extLst>
            </p:cNvPr>
            <p:cNvSpPr>
              <a:spLocks noChangeAspect="1" noChangeArrowheads="1"/>
            </p:cNvSpPr>
            <p:nvPr/>
          </p:nvSpPr>
          <p:spPr bwMode="auto">
            <a:xfrm>
              <a:off x="2472" y="2835"/>
              <a:ext cx="762" cy="678"/>
            </a:xfrm>
            <a:prstGeom prst="ellipse">
              <a:avLst/>
            </a:prstGeom>
            <a:noFill/>
            <a:ln w="33338">
              <a:solidFill>
                <a:schemeClr val="tx1"/>
              </a:solidFill>
              <a:prstDash val="sysDot"/>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Line 43">
              <a:extLst>
                <a:ext uri="{FF2B5EF4-FFF2-40B4-BE49-F238E27FC236}">
                  <a16:creationId xmlns:a16="http://schemas.microsoft.com/office/drawing/2014/main" id="{C25E2F74-2024-1211-3C29-5E8C639D69A5}"/>
                </a:ext>
              </a:extLst>
            </p:cNvPr>
            <p:cNvSpPr>
              <a:spLocks noChangeAspect="1" noChangeShapeType="1"/>
            </p:cNvSpPr>
            <p:nvPr/>
          </p:nvSpPr>
          <p:spPr bwMode="auto">
            <a:xfrm flipH="1">
              <a:off x="162" y="2756"/>
              <a:ext cx="1965" cy="6"/>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44">
              <a:extLst>
                <a:ext uri="{FF2B5EF4-FFF2-40B4-BE49-F238E27FC236}">
                  <a16:creationId xmlns:a16="http://schemas.microsoft.com/office/drawing/2014/main" id="{4F5CB17D-D7F2-D91F-2A59-90143BF5DDC5}"/>
                </a:ext>
              </a:extLst>
            </p:cNvPr>
            <p:cNvSpPr>
              <a:spLocks noChangeAspect="1" noChangeShapeType="1"/>
            </p:cNvSpPr>
            <p:nvPr/>
          </p:nvSpPr>
          <p:spPr bwMode="auto">
            <a:xfrm flipH="1">
              <a:off x="158" y="1663"/>
              <a:ext cx="1969" cy="1"/>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Rectangle 45">
              <a:extLst>
                <a:ext uri="{FF2B5EF4-FFF2-40B4-BE49-F238E27FC236}">
                  <a16:creationId xmlns:a16="http://schemas.microsoft.com/office/drawing/2014/main" id="{C5F5B4A1-A965-F610-2010-D737833DFA56}"/>
                </a:ext>
              </a:extLst>
            </p:cNvPr>
            <p:cNvSpPr>
              <a:spLocks noChangeAspect="1" noChangeArrowheads="1"/>
            </p:cNvSpPr>
            <p:nvPr/>
          </p:nvSpPr>
          <p:spPr bwMode="auto">
            <a:xfrm flipH="1" flipV="1">
              <a:off x="1849" y="1585"/>
              <a:ext cx="178" cy="1256"/>
            </a:xfrm>
            <a:prstGeom prst="rect">
              <a:avLst/>
            </a:prstGeom>
            <a:solidFill>
              <a:srgbClr val="808080"/>
            </a:solidFill>
            <a:ln w="0">
              <a:solidFill>
                <a:srgbClr val="808080"/>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DFE1D157-A737-E2B2-615E-805A0D8EE529}"/>
                </a:ext>
              </a:extLst>
            </p:cNvPr>
            <p:cNvSpPr>
              <a:spLocks noChangeAspect="1" noChangeArrowheads="1"/>
            </p:cNvSpPr>
            <p:nvPr/>
          </p:nvSpPr>
          <p:spPr bwMode="auto">
            <a:xfrm flipH="1" flipV="1">
              <a:off x="1849" y="1585"/>
              <a:ext cx="178" cy="126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FC4339DC-5263-BE5C-F99D-1005A73DEE9D}"/>
                </a:ext>
              </a:extLst>
            </p:cNvPr>
            <p:cNvSpPr>
              <a:spLocks noChangeAspect="1" noChangeArrowheads="1"/>
            </p:cNvSpPr>
            <p:nvPr/>
          </p:nvSpPr>
          <p:spPr bwMode="auto">
            <a:xfrm flipH="1" flipV="1">
              <a:off x="1584" y="1585"/>
              <a:ext cx="176" cy="1256"/>
            </a:xfrm>
            <a:prstGeom prst="rect">
              <a:avLst/>
            </a:prstGeom>
            <a:solidFill>
              <a:srgbClr val="808080"/>
            </a:solidFill>
            <a:ln w="0">
              <a:solidFill>
                <a:srgbClr val="808080"/>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25A74FFB-951F-0E7F-884C-EFBCEADFF9F1}"/>
                </a:ext>
              </a:extLst>
            </p:cNvPr>
            <p:cNvSpPr>
              <a:spLocks noChangeAspect="1" noChangeArrowheads="1"/>
            </p:cNvSpPr>
            <p:nvPr/>
          </p:nvSpPr>
          <p:spPr bwMode="auto">
            <a:xfrm flipH="1" flipV="1">
              <a:off x="1584" y="1585"/>
              <a:ext cx="176" cy="12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A7F164BB-12DD-8492-D3A7-7F1884CD5B3D}"/>
                </a:ext>
              </a:extLst>
            </p:cNvPr>
            <p:cNvSpPr>
              <a:spLocks noChangeAspect="1" noChangeArrowheads="1"/>
            </p:cNvSpPr>
            <p:nvPr/>
          </p:nvSpPr>
          <p:spPr bwMode="auto">
            <a:xfrm flipH="1" flipV="1">
              <a:off x="1318" y="1585"/>
              <a:ext cx="177" cy="973"/>
            </a:xfrm>
            <a:prstGeom prst="rect">
              <a:avLst/>
            </a:prstGeom>
            <a:solidFill>
              <a:srgbClr val="808080"/>
            </a:solidFill>
            <a:ln w="0">
              <a:solidFill>
                <a:srgbClr val="808080"/>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AAC93A80-8295-9FD1-475F-578AF6CD1F53}"/>
                </a:ext>
              </a:extLst>
            </p:cNvPr>
            <p:cNvSpPr>
              <a:spLocks noChangeAspect="1" noChangeArrowheads="1"/>
            </p:cNvSpPr>
            <p:nvPr/>
          </p:nvSpPr>
          <p:spPr bwMode="auto">
            <a:xfrm flipH="1" flipV="1">
              <a:off x="1318" y="1585"/>
              <a:ext cx="177" cy="9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9317BE9E-E2F8-F240-8861-5BD18F3AED9F}"/>
                </a:ext>
              </a:extLst>
            </p:cNvPr>
            <p:cNvSpPr>
              <a:spLocks noChangeAspect="1" noChangeArrowheads="1"/>
            </p:cNvSpPr>
            <p:nvPr/>
          </p:nvSpPr>
          <p:spPr bwMode="auto">
            <a:xfrm flipH="1" flipV="1">
              <a:off x="806" y="2417"/>
              <a:ext cx="176" cy="439"/>
            </a:xfrm>
            <a:prstGeom prst="rect">
              <a:avLst/>
            </a:prstGeom>
            <a:solidFill>
              <a:srgbClr val="808080"/>
            </a:solidFill>
            <a:ln w="0">
              <a:solidFill>
                <a:srgbClr val="808080"/>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3AA4DE1C-A912-86F2-B216-F992B7C5045C}"/>
                </a:ext>
              </a:extLst>
            </p:cNvPr>
            <p:cNvSpPr>
              <a:spLocks noChangeAspect="1" noChangeArrowheads="1"/>
            </p:cNvSpPr>
            <p:nvPr/>
          </p:nvSpPr>
          <p:spPr bwMode="auto">
            <a:xfrm flipH="1" flipV="1">
              <a:off x="806" y="2417"/>
              <a:ext cx="176"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5FA0FAC9-9B29-7CDA-BEB5-00D70A64F4D2}"/>
                </a:ext>
              </a:extLst>
            </p:cNvPr>
            <p:cNvSpPr>
              <a:spLocks noChangeAspect="1" noChangeArrowheads="1"/>
            </p:cNvSpPr>
            <p:nvPr/>
          </p:nvSpPr>
          <p:spPr bwMode="auto">
            <a:xfrm flipH="1" flipV="1">
              <a:off x="1051" y="2113"/>
              <a:ext cx="177" cy="728"/>
            </a:xfrm>
            <a:prstGeom prst="rect">
              <a:avLst/>
            </a:prstGeom>
            <a:solidFill>
              <a:srgbClr val="808080"/>
            </a:solidFill>
            <a:ln w="0">
              <a:solidFill>
                <a:srgbClr val="808080"/>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0185E6F0-5E21-D027-1293-E055D3E4EB0C}"/>
                </a:ext>
              </a:extLst>
            </p:cNvPr>
            <p:cNvSpPr>
              <a:spLocks noChangeAspect="1" noChangeArrowheads="1"/>
            </p:cNvSpPr>
            <p:nvPr/>
          </p:nvSpPr>
          <p:spPr bwMode="auto">
            <a:xfrm flipH="1" flipV="1">
              <a:off x="1051" y="2113"/>
              <a:ext cx="177" cy="72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3D34C202-3AE1-35AE-BB27-971C15067865}"/>
                </a:ext>
              </a:extLst>
            </p:cNvPr>
            <p:cNvSpPr>
              <a:spLocks noChangeAspect="1" noChangeArrowheads="1"/>
            </p:cNvSpPr>
            <p:nvPr/>
          </p:nvSpPr>
          <p:spPr bwMode="auto">
            <a:xfrm flipH="1" flipV="1">
              <a:off x="1051" y="1585"/>
              <a:ext cx="177" cy="445"/>
            </a:xfrm>
            <a:prstGeom prst="rect">
              <a:avLst/>
            </a:prstGeom>
            <a:solidFill>
              <a:srgbClr val="808080"/>
            </a:solidFill>
            <a:ln w="0">
              <a:solidFill>
                <a:srgbClr val="808080"/>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798297FF-553C-A065-1F0A-73C6584D087A}"/>
                </a:ext>
              </a:extLst>
            </p:cNvPr>
            <p:cNvSpPr>
              <a:spLocks noChangeAspect="1" noChangeArrowheads="1"/>
            </p:cNvSpPr>
            <p:nvPr/>
          </p:nvSpPr>
          <p:spPr bwMode="auto">
            <a:xfrm flipH="1" flipV="1">
              <a:off x="1051" y="1585"/>
              <a:ext cx="177" cy="44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742DBA78-D250-A286-4289-AF628ABADA71}"/>
                </a:ext>
              </a:extLst>
            </p:cNvPr>
            <p:cNvSpPr>
              <a:spLocks noChangeAspect="1" noChangeArrowheads="1"/>
            </p:cNvSpPr>
            <p:nvPr/>
          </p:nvSpPr>
          <p:spPr bwMode="auto">
            <a:xfrm flipH="1" flipV="1">
              <a:off x="790" y="1585"/>
              <a:ext cx="176" cy="706"/>
            </a:xfrm>
            <a:prstGeom prst="rect">
              <a:avLst/>
            </a:prstGeom>
            <a:solidFill>
              <a:srgbClr val="808080"/>
            </a:solidFill>
            <a:ln w="0">
              <a:solidFill>
                <a:srgbClr val="80808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2C688233-996A-6FB6-38DD-F52EE774FAB7}"/>
                </a:ext>
              </a:extLst>
            </p:cNvPr>
            <p:cNvSpPr>
              <a:spLocks noChangeAspect="1" noChangeArrowheads="1"/>
            </p:cNvSpPr>
            <p:nvPr/>
          </p:nvSpPr>
          <p:spPr bwMode="auto">
            <a:xfrm flipH="1" flipV="1">
              <a:off x="790" y="1585"/>
              <a:ext cx="176"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15C360EF-580B-9F02-AB2E-D93ADDCAC7E9}"/>
                </a:ext>
              </a:extLst>
            </p:cNvPr>
            <p:cNvSpPr>
              <a:spLocks noChangeAspect="1" noChangeArrowheads="1"/>
            </p:cNvSpPr>
            <p:nvPr/>
          </p:nvSpPr>
          <p:spPr bwMode="auto">
            <a:xfrm flipH="1" flipV="1">
              <a:off x="523" y="1852"/>
              <a:ext cx="179" cy="989"/>
            </a:xfrm>
            <a:prstGeom prst="rect">
              <a:avLst/>
            </a:prstGeom>
            <a:solidFill>
              <a:srgbClr val="808080"/>
            </a:solidFill>
            <a:ln w="0">
              <a:solidFill>
                <a:srgbClr val="808080"/>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6B863B82-AB89-8EDE-FB57-DEC7E268C2C5}"/>
                </a:ext>
              </a:extLst>
            </p:cNvPr>
            <p:cNvSpPr>
              <a:spLocks noChangeAspect="1" noChangeArrowheads="1"/>
            </p:cNvSpPr>
            <p:nvPr/>
          </p:nvSpPr>
          <p:spPr bwMode="auto">
            <a:xfrm flipH="1" flipV="1">
              <a:off x="523" y="1852"/>
              <a:ext cx="179" cy="9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A30D63A-D9D3-62D3-6F9D-5C2966710311}"/>
                </a:ext>
              </a:extLst>
            </p:cNvPr>
            <p:cNvSpPr>
              <a:spLocks noChangeAspect="1" noChangeArrowheads="1"/>
            </p:cNvSpPr>
            <p:nvPr/>
          </p:nvSpPr>
          <p:spPr bwMode="auto">
            <a:xfrm flipH="1" flipV="1">
              <a:off x="256" y="2417"/>
              <a:ext cx="178" cy="439"/>
            </a:xfrm>
            <a:prstGeom prst="rect">
              <a:avLst/>
            </a:prstGeom>
            <a:solidFill>
              <a:srgbClr val="808080"/>
            </a:solidFill>
            <a:ln w="0">
              <a:solidFill>
                <a:srgbClr val="808080"/>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8A5639A2-8009-14A4-CB9E-968EDD5DFB94}"/>
                </a:ext>
              </a:extLst>
            </p:cNvPr>
            <p:cNvSpPr>
              <a:spLocks noChangeAspect="1" noChangeArrowheads="1"/>
            </p:cNvSpPr>
            <p:nvPr/>
          </p:nvSpPr>
          <p:spPr bwMode="auto">
            <a:xfrm flipH="1" flipV="1">
              <a:off x="256" y="2417"/>
              <a:ext cx="178"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1DA0976-C9DD-1070-6E00-51C9F98C59F8}"/>
                </a:ext>
              </a:extLst>
            </p:cNvPr>
            <p:cNvSpPr>
              <a:spLocks noChangeAspect="1" noChangeArrowheads="1"/>
            </p:cNvSpPr>
            <p:nvPr/>
          </p:nvSpPr>
          <p:spPr bwMode="auto">
            <a:xfrm flipH="1" flipV="1">
              <a:off x="256" y="1585"/>
              <a:ext cx="178" cy="706"/>
            </a:xfrm>
            <a:prstGeom prst="rect">
              <a:avLst/>
            </a:prstGeom>
            <a:solidFill>
              <a:srgbClr val="808080"/>
            </a:solidFill>
            <a:ln w="0">
              <a:solidFill>
                <a:srgbClr val="80808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71571C4-8563-E78C-6AE7-F1CFF9906A8D}"/>
                </a:ext>
              </a:extLst>
            </p:cNvPr>
            <p:cNvSpPr>
              <a:spLocks noChangeAspect="1" noChangeArrowheads="1"/>
            </p:cNvSpPr>
            <p:nvPr/>
          </p:nvSpPr>
          <p:spPr bwMode="auto">
            <a:xfrm flipH="1" flipV="1">
              <a:off x="256" y="1585"/>
              <a:ext cx="178"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F3013E1-B0BB-FE40-E38A-ECF1E26D1E39}"/>
                </a:ext>
              </a:extLst>
            </p:cNvPr>
            <p:cNvSpPr>
              <a:spLocks noChangeAspect="1" noChangeArrowheads="1"/>
            </p:cNvSpPr>
            <p:nvPr/>
          </p:nvSpPr>
          <p:spPr bwMode="auto">
            <a:xfrm flipH="1" flipV="1">
              <a:off x="1856" y="2671"/>
              <a:ext cx="178" cy="16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E4D0F334-0824-357B-5AA9-731B911E99AE}"/>
                </a:ext>
              </a:extLst>
            </p:cNvPr>
            <p:cNvSpPr>
              <a:spLocks noChangeAspect="1" noChangeArrowheads="1"/>
            </p:cNvSpPr>
            <p:nvPr/>
          </p:nvSpPr>
          <p:spPr bwMode="auto">
            <a:xfrm flipH="1" flipV="1">
              <a:off x="1584" y="2669"/>
              <a:ext cx="176" cy="17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5774A6DA-1148-6FE2-4EC3-228E05EE20DA}"/>
                </a:ext>
              </a:extLst>
            </p:cNvPr>
            <p:cNvSpPr>
              <a:spLocks noChangeAspect="1" noChangeArrowheads="1"/>
            </p:cNvSpPr>
            <p:nvPr/>
          </p:nvSpPr>
          <p:spPr bwMode="auto">
            <a:xfrm flipH="1" flipV="1">
              <a:off x="806" y="2683"/>
              <a:ext cx="176" cy="15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E4876286-1114-2D13-5CD5-EEAE72D2B7A4}"/>
                </a:ext>
              </a:extLst>
            </p:cNvPr>
            <p:cNvSpPr>
              <a:spLocks noChangeAspect="1" noChangeArrowheads="1"/>
            </p:cNvSpPr>
            <p:nvPr/>
          </p:nvSpPr>
          <p:spPr bwMode="auto">
            <a:xfrm flipH="1" flipV="1">
              <a:off x="1051" y="2671"/>
              <a:ext cx="177"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0" name="Rectangle 69">
              <a:extLst>
                <a:ext uri="{FF2B5EF4-FFF2-40B4-BE49-F238E27FC236}">
                  <a16:creationId xmlns:a16="http://schemas.microsoft.com/office/drawing/2014/main" id="{0DA3487A-5C15-2ED6-A5EC-489EE623746F}"/>
                </a:ext>
              </a:extLst>
            </p:cNvPr>
            <p:cNvSpPr>
              <a:spLocks noChangeAspect="1" noChangeArrowheads="1"/>
            </p:cNvSpPr>
            <p:nvPr/>
          </p:nvSpPr>
          <p:spPr bwMode="auto">
            <a:xfrm flipH="1" flipV="1">
              <a:off x="523" y="2671"/>
              <a:ext cx="179"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4E96FFD2-111C-FB08-3D01-3AE43E120C77}"/>
                </a:ext>
              </a:extLst>
            </p:cNvPr>
            <p:cNvSpPr>
              <a:spLocks noChangeAspect="1" noChangeArrowheads="1"/>
            </p:cNvSpPr>
            <p:nvPr/>
          </p:nvSpPr>
          <p:spPr bwMode="auto">
            <a:xfrm flipH="1" flipV="1">
              <a:off x="256" y="2671"/>
              <a:ext cx="178"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2" name="Rectangle 71">
              <a:extLst>
                <a:ext uri="{FF2B5EF4-FFF2-40B4-BE49-F238E27FC236}">
                  <a16:creationId xmlns:a16="http://schemas.microsoft.com/office/drawing/2014/main" id="{6A707DE7-9495-C93C-C958-9B1E826B0E97}"/>
                </a:ext>
              </a:extLst>
            </p:cNvPr>
            <p:cNvSpPr>
              <a:spLocks noChangeAspect="1" noChangeArrowheads="1"/>
            </p:cNvSpPr>
            <p:nvPr/>
          </p:nvSpPr>
          <p:spPr bwMode="auto">
            <a:xfrm flipH="1" flipV="1">
              <a:off x="1849"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8093996F-286C-33D3-DF83-1E30ECE285E3}"/>
                </a:ext>
              </a:extLst>
            </p:cNvPr>
            <p:cNvSpPr>
              <a:spLocks noChangeAspect="1" noChangeArrowheads="1"/>
            </p:cNvSpPr>
            <p:nvPr/>
          </p:nvSpPr>
          <p:spPr bwMode="auto">
            <a:xfrm flipH="1" flipV="1">
              <a:off x="1584"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4" name="Rectangle 73">
              <a:extLst>
                <a:ext uri="{FF2B5EF4-FFF2-40B4-BE49-F238E27FC236}">
                  <a16:creationId xmlns:a16="http://schemas.microsoft.com/office/drawing/2014/main" id="{D22E361E-4162-C643-0BA5-4A4EE7BB6CC2}"/>
                </a:ext>
              </a:extLst>
            </p:cNvPr>
            <p:cNvSpPr>
              <a:spLocks noChangeAspect="1" noChangeArrowheads="1"/>
            </p:cNvSpPr>
            <p:nvPr/>
          </p:nvSpPr>
          <p:spPr bwMode="auto">
            <a:xfrm flipH="1" flipV="1">
              <a:off x="1318"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108C5B24-5794-2A7A-85B4-36DAB7F448E4}"/>
                </a:ext>
              </a:extLst>
            </p:cNvPr>
            <p:cNvSpPr>
              <a:spLocks noChangeAspect="1" noChangeArrowheads="1"/>
            </p:cNvSpPr>
            <p:nvPr/>
          </p:nvSpPr>
          <p:spPr bwMode="auto">
            <a:xfrm flipH="1" flipV="1">
              <a:off x="1051"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DBCB5CC0-FB5A-494E-20D2-BEE88618EDD5}"/>
                </a:ext>
              </a:extLst>
            </p:cNvPr>
            <p:cNvSpPr>
              <a:spLocks noChangeAspect="1" noChangeArrowheads="1"/>
            </p:cNvSpPr>
            <p:nvPr/>
          </p:nvSpPr>
          <p:spPr bwMode="auto">
            <a:xfrm flipH="1" flipV="1">
              <a:off x="790"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217F56E1-9889-6588-C38A-AC80AEDE43C2}"/>
                </a:ext>
              </a:extLst>
            </p:cNvPr>
            <p:cNvSpPr>
              <a:spLocks noChangeAspect="1" noChangeArrowheads="1"/>
            </p:cNvSpPr>
            <p:nvPr/>
          </p:nvSpPr>
          <p:spPr bwMode="auto">
            <a:xfrm flipH="1" flipV="1">
              <a:off x="256"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Rectangle 77">
              <a:extLst>
                <a:ext uri="{FF2B5EF4-FFF2-40B4-BE49-F238E27FC236}">
                  <a16:creationId xmlns:a16="http://schemas.microsoft.com/office/drawing/2014/main" id="{84988D32-1635-2B2B-F65B-7FD5655AA0E7}"/>
                </a:ext>
              </a:extLst>
            </p:cNvPr>
            <p:cNvSpPr>
              <a:spLocks noChangeAspect="1" noChangeArrowheads="1"/>
            </p:cNvSpPr>
            <p:nvPr/>
          </p:nvSpPr>
          <p:spPr bwMode="auto">
            <a:xfrm flipH="1" flipV="1">
              <a:off x="1318" y="2380"/>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79" name="Rectangle 78">
              <a:extLst>
                <a:ext uri="{FF2B5EF4-FFF2-40B4-BE49-F238E27FC236}">
                  <a16:creationId xmlns:a16="http://schemas.microsoft.com/office/drawing/2014/main" id="{DDAE30AE-7717-8A0E-256A-9CC437C1537A}"/>
                </a:ext>
              </a:extLst>
            </p:cNvPr>
            <p:cNvSpPr>
              <a:spLocks noChangeAspect="1" noChangeArrowheads="1"/>
            </p:cNvSpPr>
            <p:nvPr/>
          </p:nvSpPr>
          <p:spPr bwMode="auto">
            <a:xfrm flipH="1" flipV="1">
              <a:off x="1318" y="2380"/>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0" name="Rectangle 79">
              <a:extLst>
                <a:ext uri="{FF2B5EF4-FFF2-40B4-BE49-F238E27FC236}">
                  <a16:creationId xmlns:a16="http://schemas.microsoft.com/office/drawing/2014/main" id="{C74BF936-C02C-C917-2C55-4D0252BB201D}"/>
                </a:ext>
              </a:extLst>
            </p:cNvPr>
            <p:cNvSpPr>
              <a:spLocks noChangeAspect="1" noChangeArrowheads="1"/>
            </p:cNvSpPr>
            <p:nvPr/>
          </p:nvSpPr>
          <p:spPr bwMode="auto">
            <a:xfrm flipH="1" flipV="1">
              <a:off x="806" y="2375"/>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1" name="Rectangle 80">
              <a:extLst>
                <a:ext uri="{FF2B5EF4-FFF2-40B4-BE49-F238E27FC236}">
                  <a16:creationId xmlns:a16="http://schemas.microsoft.com/office/drawing/2014/main" id="{0DC605BE-CA74-44CB-CE9E-5B6A5E46414B}"/>
                </a:ext>
              </a:extLst>
            </p:cNvPr>
            <p:cNvSpPr>
              <a:spLocks noChangeAspect="1" noChangeArrowheads="1"/>
            </p:cNvSpPr>
            <p:nvPr/>
          </p:nvSpPr>
          <p:spPr bwMode="auto">
            <a:xfrm flipH="1" flipV="1">
              <a:off x="806" y="237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2" name="Rectangle 81">
              <a:extLst>
                <a:ext uri="{FF2B5EF4-FFF2-40B4-BE49-F238E27FC236}">
                  <a16:creationId xmlns:a16="http://schemas.microsoft.com/office/drawing/2014/main" id="{B5C96BED-CFC5-A99D-B0D3-B5FF6A17DEC7}"/>
                </a:ext>
              </a:extLst>
            </p:cNvPr>
            <p:cNvSpPr>
              <a:spLocks noChangeAspect="1" noChangeArrowheads="1"/>
            </p:cNvSpPr>
            <p:nvPr/>
          </p:nvSpPr>
          <p:spPr bwMode="auto">
            <a:xfrm flipH="1" flipV="1">
              <a:off x="256" y="2375"/>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83" name="Rectangle 82">
              <a:extLst>
                <a:ext uri="{FF2B5EF4-FFF2-40B4-BE49-F238E27FC236}">
                  <a16:creationId xmlns:a16="http://schemas.microsoft.com/office/drawing/2014/main" id="{25C353B0-BD20-83F7-DA26-D4E7F642175B}"/>
                </a:ext>
              </a:extLst>
            </p:cNvPr>
            <p:cNvSpPr>
              <a:spLocks noChangeAspect="1" noChangeArrowheads="1"/>
            </p:cNvSpPr>
            <p:nvPr/>
          </p:nvSpPr>
          <p:spPr bwMode="auto">
            <a:xfrm flipH="1" flipV="1">
              <a:off x="256" y="237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4" name="Rectangle 83">
              <a:extLst>
                <a:ext uri="{FF2B5EF4-FFF2-40B4-BE49-F238E27FC236}">
                  <a16:creationId xmlns:a16="http://schemas.microsoft.com/office/drawing/2014/main" id="{403F8CD5-56E0-4D6B-007D-CF7DFCEBC6F9}"/>
                </a:ext>
              </a:extLst>
            </p:cNvPr>
            <p:cNvSpPr>
              <a:spLocks noChangeAspect="1" noChangeArrowheads="1"/>
            </p:cNvSpPr>
            <p:nvPr/>
          </p:nvSpPr>
          <p:spPr bwMode="auto">
            <a:xfrm flipH="1" flipV="1">
              <a:off x="1584"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5" name="Rectangle 84">
              <a:extLst>
                <a:ext uri="{FF2B5EF4-FFF2-40B4-BE49-F238E27FC236}">
                  <a16:creationId xmlns:a16="http://schemas.microsoft.com/office/drawing/2014/main" id="{9D4E291C-228A-9A88-D5EA-A2A045356247}"/>
                </a:ext>
              </a:extLst>
            </p:cNvPr>
            <p:cNvSpPr>
              <a:spLocks noChangeAspect="1" noChangeArrowheads="1"/>
            </p:cNvSpPr>
            <p:nvPr/>
          </p:nvSpPr>
          <p:spPr bwMode="auto">
            <a:xfrm flipH="1" flipV="1">
              <a:off x="1584"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6" name="Rectangle 85">
              <a:extLst>
                <a:ext uri="{FF2B5EF4-FFF2-40B4-BE49-F238E27FC236}">
                  <a16:creationId xmlns:a16="http://schemas.microsoft.com/office/drawing/2014/main" id="{11EEAF7E-811D-0AFA-206D-6649E8A7AAB4}"/>
                </a:ext>
              </a:extLst>
            </p:cNvPr>
            <p:cNvSpPr>
              <a:spLocks noChangeAspect="1" noChangeArrowheads="1"/>
            </p:cNvSpPr>
            <p:nvPr/>
          </p:nvSpPr>
          <p:spPr bwMode="auto">
            <a:xfrm flipH="1" flipV="1">
              <a:off x="1051" y="2113"/>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87" name="Rectangle 86">
              <a:extLst>
                <a:ext uri="{FF2B5EF4-FFF2-40B4-BE49-F238E27FC236}">
                  <a16:creationId xmlns:a16="http://schemas.microsoft.com/office/drawing/2014/main" id="{36B4D56C-CBCB-06FD-94EE-541AE189FC68}"/>
                </a:ext>
              </a:extLst>
            </p:cNvPr>
            <p:cNvSpPr>
              <a:spLocks noChangeAspect="1" noChangeArrowheads="1"/>
            </p:cNvSpPr>
            <p:nvPr/>
          </p:nvSpPr>
          <p:spPr bwMode="auto">
            <a:xfrm flipH="1" flipV="1">
              <a:off x="1051" y="2113"/>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8" name="Rectangle 87">
              <a:extLst>
                <a:ext uri="{FF2B5EF4-FFF2-40B4-BE49-F238E27FC236}">
                  <a16:creationId xmlns:a16="http://schemas.microsoft.com/office/drawing/2014/main" id="{FB8D7120-C80F-8260-7868-C01B521FE2BB}"/>
                </a:ext>
              </a:extLst>
            </p:cNvPr>
            <p:cNvSpPr>
              <a:spLocks noChangeAspect="1" noChangeArrowheads="1"/>
            </p:cNvSpPr>
            <p:nvPr/>
          </p:nvSpPr>
          <p:spPr bwMode="auto">
            <a:xfrm flipH="1" flipV="1">
              <a:off x="790"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9" name="Rectangle 88">
              <a:extLst>
                <a:ext uri="{FF2B5EF4-FFF2-40B4-BE49-F238E27FC236}">
                  <a16:creationId xmlns:a16="http://schemas.microsoft.com/office/drawing/2014/main" id="{A4E2B70B-704F-914E-69FD-71B7C92F614E}"/>
                </a:ext>
              </a:extLst>
            </p:cNvPr>
            <p:cNvSpPr>
              <a:spLocks noChangeAspect="1" noChangeArrowheads="1"/>
            </p:cNvSpPr>
            <p:nvPr/>
          </p:nvSpPr>
          <p:spPr bwMode="auto">
            <a:xfrm flipH="1" flipV="1">
              <a:off x="790"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0" name="Rectangle 89">
              <a:extLst>
                <a:ext uri="{FF2B5EF4-FFF2-40B4-BE49-F238E27FC236}">
                  <a16:creationId xmlns:a16="http://schemas.microsoft.com/office/drawing/2014/main" id="{985A58A8-D028-E3A9-5B80-1516F4E87645}"/>
                </a:ext>
              </a:extLst>
            </p:cNvPr>
            <p:cNvSpPr>
              <a:spLocks noChangeAspect="1" noChangeArrowheads="1"/>
            </p:cNvSpPr>
            <p:nvPr/>
          </p:nvSpPr>
          <p:spPr bwMode="auto">
            <a:xfrm flipH="1" flipV="1">
              <a:off x="256" y="2113"/>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1" name="Rectangle 90">
              <a:extLst>
                <a:ext uri="{FF2B5EF4-FFF2-40B4-BE49-F238E27FC236}">
                  <a16:creationId xmlns:a16="http://schemas.microsoft.com/office/drawing/2014/main" id="{2A240AD3-C50A-2783-9F73-5B57340FB7C3}"/>
                </a:ext>
              </a:extLst>
            </p:cNvPr>
            <p:cNvSpPr>
              <a:spLocks noChangeAspect="1" noChangeArrowheads="1"/>
            </p:cNvSpPr>
            <p:nvPr/>
          </p:nvSpPr>
          <p:spPr bwMode="auto">
            <a:xfrm flipH="1" flipV="1">
              <a:off x="256" y="2113"/>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2" name="Rectangle 91">
              <a:extLst>
                <a:ext uri="{FF2B5EF4-FFF2-40B4-BE49-F238E27FC236}">
                  <a16:creationId xmlns:a16="http://schemas.microsoft.com/office/drawing/2014/main" id="{6FECA5C7-2DF2-44E4-7C4C-D548B8ED1395}"/>
                </a:ext>
              </a:extLst>
            </p:cNvPr>
            <p:cNvSpPr>
              <a:spLocks noChangeAspect="1" noChangeArrowheads="1"/>
            </p:cNvSpPr>
            <p:nvPr/>
          </p:nvSpPr>
          <p:spPr bwMode="auto">
            <a:xfrm flipH="1" flipV="1">
              <a:off x="1849" y="1852"/>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3" name="Rectangle 92">
              <a:extLst>
                <a:ext uri="{FF2B5EF4-FFF2-40B4-BE49-F238E27FC236}">
                  <a16:creationId xmlns:a16="http://schemas.microsoft.com/office/drawing/2014/main" id="{CA22D4F1-9B50-FB87-DD98-605302CB95A2}"/>
                </a:ext>
              </a:extLst>
            </p:cNvPr>
            <p:cNvSpPr>
              <a:spLocks noChangeAspect="1" noChangeArrowheads="1"/>
            </p:cNvSpPr>
            <p:nvPr/>
          </p:nvSpPr>
          <p:spPr bwMode="auto">
            <a:xfrm flipH="1" flipV="1">
              <a:off x="1849" y="1852"/>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4" name="Rectangle 93">
              <a:extLst>
                <a:ext uri="{FF2B5EF4-FFF2-40B4-BE49-F238E27FC236}">
                  <a16:creationId xmlns:a16="http://schemas.microsoft.com/office/drawing/2014/main" id="{2B424D1F-80A6-9EB1-8CC1-7E3062673ADE}"/>
                </a:ext>
              </a:extLst>
            </p:cNvPr>
            <p:cNvSpPr>
              <a:spLocks noChangeAspect="1" noChangeArrowheads="1"/>
            </p:cNvSpPr>
            <p:nvPr/>
          </p:nvSpPr>
          <p:spPr bwMode="auto">
            <a:xfrm flipH="1" flipV="1">
              <a:off x="1051" y="1852"/>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95" name="Rectangle 94">
              <a:extLst>
                <a:ext uri="{FF2B5EF4-FFF2-40B4-BE49-F238E27FC236}">
                  <a16:creationId xmlns:a16="http://schemas.microsoft.com/office/drawing/2014/main" id="{89151B19-0FC0-5E8B-DBD7-25BEE1FD27A8}"/>
                </a:ext>
              </a:extLst>
            </p:cNvPr>
            <p:cNvSpPr>
              <a:spLocks noChangeAspect="1" noChangeArrowheads="1"/>
            </p:cNvSpPr>
            <p:nvPr/>
          </p:nvSpPr>
          <p:spPr bwMode="auto">
            <a:xfrm flipH="1" flipV="1">
              <a:off x="1051" y="1852"/>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6" name="Rectangle 95">
              <a:extLst>
                <a:ext uri="{FF2B5EF4-FFF2-40B4-BE49-F238E27FC236}">
                  <a16:creationId xmlns:a16="http://schemas.microsoft.com/office/drawing/2014/main" id="{EEEFEA9B-E464-81C5-6995-EA5A16CCA6D1}"/>
                </a:ext>
              </a:extLst>
            </p:cNvPr>
            <p:cNvSpPr>
              <a:spLocks noChangeAspect="1" noChangeArrowheads="1"/>
            </p:cNvSpPr>
            <p:nvPr/>
          </p:nvSpPr>
          <p:spPr bwMode="auto">
            <a:xfrm flipH="1" flipV="1">
              <a:off x="523" y="1852"/>
              <a:ext cx="179" cy="178"/>
            </a:xfrm>
            <a:prstGeom prst="rect">
              <a:avLst/>
            </a:prstGeom>
            <a:solidFill>
              <a:srgbClr val="DFDFDF"/>
            </a:solidFill>
            <a:ln w="0">
              <a:solidFill>
                <a:srgbClr val="DFDFDF"/>
              </a:solidFill>
              <a:miter lim="800000"/>
              <a:headEnd/>
              <a:tailEnd/>
            </a:ln>
          </p:spPr>
          <p:txBody>
            <a:bodyPr/>
            <a:lstStyle/>
            <a:p>
              <a:endParaRPr lang="en-US"/>
            </a:p>
          </p:txBody>
        </p:sp>
        <p:sp>
          <p:nvSpPr>
            <p:cNvPr id="97" name="Rectangle 96">
              <a:extLst>
                <a:ext uri="{FF2B5EF4-FFF2-40B4-BE49-F238E27FC236}">
                  <a16:creationId xmlns:a16="http://schemas.microsoft.com/office/drawing/2014/main" id="{213261BE-06DF-0E43-F772-C3511CD5A2F8}"/>
                </a:ext>
              </a:extLst>
            </p:cNvPr>
            <p:cNvSpPr>
              <a:spLocks noChangeAspect="1" noChangeArrowheads="1"/>
            </p:cNvSpPr>
            <p:nvPr/>
          </p:nvSpPr>
          <p:spPr bwMode="auto">
            <a:xfrm flipH="1" flipV="1">
              <a:off x="523" y="1852"/>
              <a:ext cx="179"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Rectangle 97">
              <a:extLst>
                <a:ext uri="{FF2B5EF4-FFF2-40B4-BE49-F238E27FC236}">
                  <a16:creationId xmlns:a16="http://schemas.microsoft.com/office/drawing/2014/main" id="{234C42AC-847C-3F0D-A64F-062247A60066}"/>
                </a:ext>
              </a:extLst>
            </p:cNvPr>
            <p:cNvSpPr>
              <a:spLocks noChangeAspect="1" noChangeArrowheads="1"/>
            </p:cNvSpPr>
            <p:nvPr/>
          </p:nvSpPr>
          <p:spPr bwMode="auto">
            <a:xfrm flipH="1" flipV="1">
              <a:off x="966" y="2160"/>
              <a:ext cx="85" cy="90"/>
            </a:xfrm>
            <a:prstGeom prst="rect">
              <a:avLst/>
            </a:prstGeom>
            <a:solidFill>
              <a:srgbClr val="DFDFDF"/>
            </a:solidFill>
            <a:ln w="0">
              <a:solidFill>
                <a:srgbClr val="DFDFDF"/>
              </a:solidFill>
              <a:miter lim="800000"/>
              <a:headEnd/>
              <a:tailEnd/>
            </a:ln>
          </p:spPr>
          <p:txBody>
            <a:bodyPr/>
            <a:lstStyle/>
            <a:p>
              <a:endParaRPr lang="en-US"/>
            </a:p>
          </p:txBody>
        </p:sp>
        <p:sp>
          <p:nvSpPr>
            <p:cNvPr id="99" name="Rectangle 98">
              <a:extLst>
                <a:ext uri="{FF2B5EF4-FFF2-40B4-BE49-F238E27FC236}">
                  <a16:creationId xmlns:a16="http://schemas.microsoft.com/office/drawing/2014/main" id="{700C4578-DF6F-F461-193C-282593DB7F2B}"/>
                </a:ext>
              </a:extLst>
            </p:cNvPr>
            <p:cNvSpPr>
              <a:spLocks noChangeAspect="1" noChangeArrowheads="1"/>
            </p:cNvSpPr>
            <p:nvPr/>
          </p:nvSpPr>
          <p:spPr bwMode="auto">
            <a:xfrm flipH="1" flipV="1">
              <a:off x="966" y="2160"/>
              <a:ext cx="85"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0" name="Rectangle 99">
              <a:extLst>
                <a:ext uri="{FF2B5EF4-FFF2-40B4-BE49-F238E27FC236}">
                  <a16:creationId xmlns:a16="http://schemas.microsoft.com/office/drawing/2014/main" id="{6F94588A-9466-4BC7-E645-5649D03ED132}"/>
                </a:ext>
              </a:extLst>
            </p:cNvPr>
            <p:cNvSpPr>
              <a:spLocks noChangeAspect="1" noChangeArrowheads="1"/>
            </p:cNvSpPr>
            <p:nvPr/>
          </p:nvSpPr>
          <p:spPr bwMode="auto">
            <a:xfrm flipH="1" flipV="1">
              <a:off x="434" y="2417"/>
              <a:ext cx="353" cy="91"/>
            </a:xfrm>
            <a:prstGeom prst="rect">
              <a:avLst/>
            </a:prstGeom>
            <a:solidFill>
              <a:srgbClr val="DFDFDF"/>
            </a:solidFill>
            <a:ln w="0">
              <a:solidFill>
                <a:srgbClr val="DFDFDF"/>
              </a:solidFill>
              <a:miter lim="800000"/>
              <a:headEnd/>
              <a:tailEnd/>
            </a:ln>
          </p:spPr>
          <p:txBody>
            <a:bodyPr/>
            <a:lstStyle/>
            <a:p>
              <a:endParaRPr lang="en-US"/>
            </a:p>
          </p:txBody>
        </p:sp>
        <p:sp>
          <p:nvSpPr>
            <p:cNvPr id="101" name="Rectangle 100">
              <a:extLst>
                <a:ext uri="{FF2B5EF4-FFF2-40B4-BE49-F238E27FC236}">
                  <a16:creationId xmlns:a16="http://schemas.microsoft.com/office/drawing/2014/main" id="{C9388611-8981-4C0A-2F32-6E5CC28DFEB3}"/>
                </a:ext>
              </a:extLst>
            </p:cNvPr>
            <p:cNvSpPr>
              <a:spLocks noChangeAspect="1" noChangeArrowheads="1"/>
            </p:cNvSpPr>
            <p:nvPr/>
          </p:nvSpPr>
          <p:spPr bwMode="auto">
            <a:xfrm flipH="1" flipV="1">
              <a:off x="1495" y="2427"/>
              <a:ext cx="759" cy="83"/>
            </a:xfrm>
            <a:prstGeom prst="rect">
              <a:avLst/>
            </a:prstGeom>
            <a:solidFill>
              <a:srgbClr val="DFDFDF"/>
            </a:solidFill>
            <a:ln w="0">
              <a:solidFill>
                <a:srgbClr val="DFDFDF"/>
              </a:solidFill>
              <a:miter lim="800000"/>
              <a:headEnd/>
              <a:tailEnd/>
            </a:ln>
          </p:spPr>
          <p:txBody>
            <a:bodyPr/>
            <a:lstStyle/>
            <a:p>
              <a:endParaRPr lang="en-US"/>
            </a:p>
          </p:txBody>
        </p:sp>
        <p:sp>
          <p:nvSpPr>
            <p:cNvPr id="102" name="Rectangle 101">
              <a:extLst>
                <a:ext uri="{FF2B5EF4-FFF2-40B4-BE49-F238E27FC236}">
                  <a16:creationId xmlns:a16="http://schemas.microsoft.com/office/drawing/2014/main" id="{DEC8ACB2-B6ED-B6ED-1930-05F38CA1CA0D}"/>
                </a:ext>
              </a:extLst>
            </p:cNvPr>
            <p:cNvSpPr>
              <a:spLocks noChangeAspect="1" noChangeArrowheads="1"/>
            </p:cNvSpPr>
            <p:nvPr/>
          </p:nvSpPr>
          <p:spPr bwMode="auto">
            <a:xfrm flipH="1" flipV="1">
              <a:off x="1495" y="2427"/>
              <a:ext cx="759"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 name="Rectangle 102">
              <a:extLst>
                <a:ext uri="{FF2B5EF4-FFF2-40B4-BE49-F238E27FC236}">
                  <a16:creationId xmlns:a16="http://schemas.microsoft.com/office/drawing/2014/main" id="{C8612A88-3F77-AF62-4542-8917588B981B}"/>
                </a:ext>
              </a:extLst>
            </p:cNvPr>
            <p:cNvSpPr>
              <a:spLocks noChangeAspect="1" noChangeArrowheads="1"/>
            </p:cNvSpPr>
            <p:nvPr/>
          </p:nvSpPr>
          <p:spPr bwMode="auto">
            <a:xfrm flipH="1" flipV="1">
              <a:off x="1760" y="2160"/>
              <a:ext cx="537" cy="89"/>
            </a:xfrm>
            <a:prstGeom prst="rect">
              <a:avLst/>
            </a:prstGeom>
            <a:solidFill>
              <a:srgbClr val="DFDFDF"/>
            </a:solidFill>
            <a:ln w="0">
              <a:solidFill>
                <a:srgbClr val="DFDFDF"/>
              </a:solidFill>
              <a:miter lim="800000"/>
              <a:headEnd/>
              <a:tailEnd/>
            </a:ln>
          </p:spPr>
          <p:txBody>
            <a:bodyPr/>
            <a:lstStyle/>
            <a:p>
              <a:endParaRPr lang="en-US"/>
            </a:p>
          </p:txBody>
        </p:sp>
        <p:sp>
          <p:nvSpPr>
            <p:cNvPr id="104" name="Rectangle 103">
              <a:extLst>
                <a:ext uri="{FF2B5EF4-FFF2-40B4-BE49-F238E27FC236}">
                  <a16:creationId xmlns:a16="http://schemas.microsoft.com/office/drawing/2014/main" id="{AF0863F0-42CA-AA25-2FAD-F94BDDA55021}"/>
                </a:ext>
              </a:extLst>
            </p:cNvPr>
            <p:cNvSpPr>
              <a:spLocks noChangeAspect="1" noChangeArrowheads="1"/>
            </p:cNvSpPr>
            <p:nvPr/>
          </p:nvSpPr>
          <p:spPr bwMode="auto">
            <a:xfrm flipH="1" flipV="1">
              <a:off x="1760" y="2160"/>
              <a:ext cx="537"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5" name="Rectangle 104">
              <a:extLst>
                <a:ext uri="{FF2B5EF4-FFF2-40B4-BE49-F238E27FC236}">
                  <a16:creationId xmlns:a16="http://schemas.microsoft.com/office/drawing/2014/main" id="{CFA18E96-B41A-23B7-988C-2D6054531C94}"/>
                </a:ext>
              </a:extLst>
            </p:cNvPr>
            <p:cNvSpPr>
              <a:spLocks noChangeAspect="1" noChangeArrowheads="1"/>
            </p:cNvSpPr>
            <p:nvPr/>
          </p:nvSpPr>
          <p:spPr bwMode="auto">
            <a:xfrm flipH="1" flipV="1">
              <a:off x="1228"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6" name="Rectangle 105">
              <a:extLst>
                <a:ext uri="{FF2B5EF4-FFF2-40B4-BE49-F238E27FC236}">
                  <a16:creationId xmlns:a16="http://schemas.microsoft.com/office/drawing/2014/main" id="{ABA76500-32B7-5FE8-A39F-D889DD0E3C39}"/>
                </a:ext>
              </a:extLst>
            </p:cNvPr>
            <p:cNvSpPr>
              <a:spLocks noChangeAspect="1" noChangeArrowheads="1"/>
            </p:cNvSpPr>
            <p:nvPr/>
          </p:nvSpPr>
          <p:spPr bwMode="auto">
            <a:xfrm flipH="1" flipV="1">
              <a:off x="1228"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7" name="Rectangle 106">
              <a:extLst>
                <a:ext uri="{FF2B5EF4-FFF2-40B4-BE49-F238E27FC236}">
                  <a16:creationId xmlns:a16="http://schemas.microsoft.com/office/drawing/2014/main" id="{79E33849-1F79-CA4F-405A-43FC923F7B47}"/>
                </a:ext>
              </a:extLst>
            </p:cNvPr>
            <p:cNvSpPr>
              <a:spLocks noChangeAspect="1" noChangeArrowheads="1"/>
            </p:cNvSpPr>
            <p:nvPr/>
          </p:nvSpPr>
          <p:spPr bwMode="auto">
            <a:xfrm flipH="1" flipV="1">
              <a:off x="434"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8" name="Rectangle 107">
              <a:extLst>
                <a:ext uri="{FF2B5EF4-FFF2-40B4-BE49-F238E27FC236}">
                  <a16:creationId xmlns:a16="http://schemas.microsoft.com/office/drawing/2014/main" id="{902E19DF-9BA3-8628-1192-E94EEAD6A26E}"/>
                </a:ext>
              </a:extLst>
            </p:cNvPr>
            <p:cNvSpPr>
              <a:spLocks noChangeAspect="1" noChangeArrowheads="1"/>
            </p:cNvSpPr>
            <p:nvPr/>
          </p:nvSpPr>
          <p:spPr bwMode="auto">
            <a:xfrm flipH="1" flipV="1">
              <a:off x="434"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9" name="Rectangle 108">
              <a:extLst>
                <a:ext uri="{FF2B5EF4-FFF2-40B4-BE49-F238E27FC236}">
                  <a16:creationId xmlns:a16="http://schemas.microsoft.com/office/drawing/2014/main" id="{6945029C-E1A9-13E2-06BD-F349F7741FA8}"/>
                </a:ext>
              </a:extLst>
            </p:cNvPr>
            <p:cNvSpPr>
              <a:spLocks noChangeAspect="1" noChangeArrowheads="1"/>
            </p:cNvSpPr>
            <p:nvPr/>
          </p:nvSpPr>
          <p:spPr bwMode="auto">
            <a:xfrm flipH="1" flipV="1">
              <a:off x="702" y="1894"/>
              <a:ext cx="349" cy="89"/>
            </a:xfrm>
            <a:prstGeom prst="rect">
              <a:avLst/>
            </a:prstGeom>
            <a:solidFill>
              <a:srgbClr val="DFDFDF"/>
            </a:solidFill>
            <a:ln w="0">
              <a:solidFill>
                <a:srgbClr val="DFDFDF"/>
              </a:solidFill>
              <a:miter lim="800000"/>
              <a:headEnd/>
              <a:tailEnd/>
            </a:ln>
          </p:spPr>
          <p:txBody>
            <a:bodyPr/>
            <a:lstStyle/>
            <a:p>
              <a:endParaRPr lang="en-US"/>
            </a:p>
          </p:txBody>
        </p:sp>
        <p:sp>
          <p:nvSpPr>
            <p:cNvPr id="110" name="Rectangle 109">
              <a:extLst>
                <a:ext uri="{FF2B5EF4-FFF2-40B4-BE49-F238E27FC236}">
                  <a16:creationId xmlns:a16="http://schemas.microsoft.com/office/drawing/2014/main" id="{BF798710-49DC-81D6-F951-839836B62C46}"/>
                </a:ext>
              </a:extLst>
            </p:cNvPr>
            <p:cNvSpPr>
              <a:spLocks noChangeAspect="1" noChangeArrowheads="1"/>
            </p:cNvSpPr>
            <p:nvPr/>
          </p:nvSpPr>
          <p:spPr bwMode="auto">
            <a:xfrm flipH="1" flipV="1">
              <a:off x="702" y="1894"/>
              <a:ext cx="34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1" name="Rectangle 110">
              <a:extLst>
                <a:ext uri="{FF2B5EF4-FFF2-40B4-BE49-F238E27FC236}">
                  <a16:creationId xmlns:a16="http://schemas.microsoft.com/office/drawing/2014/main" id="{861053B0-7610-B407-40DB-56B510C5B896}"/>
                </a:ext>
              </a:extLst>
            </p:cNvPr>
            <p:cNvSpPr>
              <a:spLocks noChangeAspect="1" noChangeArrowheads="1"/>
            </p:cNvSpPr>
            <p:nvPr/>
          </p:nvSpPr>
          <p:spPr bwMode="auto">
            <a:xfrm flipH="1" flipV="1">
              <a:off x="1228" y="1894"/>
              <a:ext cx="621" cy="89"/>
            </a:xfrm>
            <a:prstGeom prst="rect">
              <a:avLst/>
            </a:prstGeom>
            <a:solidFill>
              <a:srgbClr val="DFDFDF"/>
            </a:solidFill>
            <a:ln w="0">
              <a:solidFill>
                <a:srgbClr val="DFDFDF"/>
              </a:solidFill>
              <a:miter lim="800000"/>
              <a:headEnd/>
              <a:tailEnd/>
            </a:ln>
          </p:spPr>
          <p:txBody>
            <a:bodyPr/>
            <a:lstStyle/>
            <a:p>
              <a:endParaRPr lang="en-US"/>
            </a:p>
          </p:txBody>
        </p:sp>
        <p:sp>
          <p:nvSpPr>
            <p:cNvPr id="112" name="Rectangle 111">
              <a:extLst>
                <a:ext uri="{FF2B5EF4-FFF2-40B4-BE49-F238E27FC236}">
                  <a16:creationId xmlns:a16="http://schemas.microsoft.com/office/drawing/2014/main" id="{748AEFCA-45F8-AE49-A09D-7BCD6393B4DD}"/>
                </a:ext>
              </a:extLst>
            </p:cNvPr>
            <p:cNvSpPr>
              <a:spLocks noChangeAspect="1" noChangeArrowheads="1"/>
            </p:cNvSpPr>
            <p:nvPr/>
          </p:nvSpPr>
          <p:spPr bwMode="auto">
            <a:xfrm flipH="1" flipV="1">
              <a:off x="1228" y="1894"/>
              <a:ext cx="621"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3" name="Rectangle 112">
              <a:extLst>
                <a:ext uri="{FF2B5EF4-FFF2-40B4-BE49-F238E27FC236}">
                  <a16:creationId xmlns:a16="http://schemas.microsoft.com/office/drawing/2014/main" id="{0F3BC4D3-68D4-03E8-188D-D7E864A47510}"/>
                </a:ext>
              </a:extLst>
            </p:cNvPr>
            <p:cNvSpPr>
              <a:spLocks noChangeAspect="1" noChangeArrowheads="1"/>
            </p:cNvSpPr>
            <p:nvPr/>
          </p:nvSpPr>
          <p:spPr bwMode="auto">
            <a:xfrm flipH="1" flipV="1">
              <a:off x="852" y="2417"/>
              <a:ext cx="89" cy="89"/>
            </a:xfrm>
            <a:prstGeom prst="rect">
              <a:avLst/>
            </a:prstGeom>
            <a:solidFill>
              <a:srgbClr val="000000"/>
            </a:solidFill>
            <a:ln w="0">
              <a:solidFill>
                <a:srgbClr val="000000"/>
              </a:solidFill>
              <a:miter lim="800000"/>
              <a:headEnd/>
              <a:tailEnd/>
            </a:ln>
          </p:spPr>
          <p:txBody>
            <a:bodyPr/>
            <a:lstStyle/>
            <a:p>
              <a:endParaRPr lang="en-US"/>
            </a:p>
          </p:txBody>
        </p:sp>
        <p:sp>
          <p:nvSpPr>
            <p:cNvPr id="114" name="Rectangle 113">
              <a:extLst>
                <a:ext uri="{FF2B5EF4-FFF2-40B4-BE49-F238E27FC236}">
                  <a16:creationId xmlns:a16="http://schemas.microsoft.com/office/drawing/2014/main" id="{61993F88-70F6-5E8E-FA65-34EE298475E7}"/>
                </a:ext>
              </a:extLst>
            </p:cNvPr>
            <p:cNvSpPr>
              <a:spLocks noChangeAspect="1" noChangeArrowheads="1"/>
            </p:cNvSpPr>
            <p:nvPr/>
          </p:nvSpPr>
          <p:spPr bwMode="auto">
            <a:xfrm flipH="1" flipV="1">
              <a:off x="852" y="2417"/>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5" name="Rectangle 114">
              <a:extLst>
                <a:ext uri="{FF2B5EF4-FFF2-40B4-BE49-F238E27FC236}">
                  <a16:creationId xmlns:a16="http://schemas.microsoft.com/office/drawing/2014/main" id="{2929F21A-B14A-810B-8C1D-6CE115F8B4CD}"/>
                </a:ext>
              </a:extLst>
            </p:cNvPr>
            <p:cNvSpPr>
              <a:spLocks noChangeAspect="1" noChangeArrowheads="1"/>
            </p:cNvSpPr>
            <p:nvPr/>
          </p:nvSpPr>
          <p:spPr bwMode="auto">
            <a:xfrm flipH="1" flipV="1">
              <a:off x="303" y="2417"/>
              <a:ext cx="90" cy="89"/>
            </a:xfrm>
            <a:prstGeom prst="rect">
              <a:avLst/>
            </a:prstGeom>
            <a:solidFill>
              <a:srgbClr val="000000"/>
            </a:solidFill>
            <a:ln w="0">
              <a:solidFill>
                <a:srgbClr val="000000"/>
              </a:solidFill>
              <a:miter lim="800000"/>
              <a:headEnd/>
              <a:tailEnd/>
            </a:ln>
          </p:spPr>
          <p:txBody>
            <a:bodyPr/>
            <a:lstStyle/>
            <a:p>
              <a:endParaRPr lang="en-US"/>
            </a:p>
          </p:txBody>
        </p:sp>
        <p:sp>
          <p:nvSpPr>
            <p:cNvPr id="116" name="Rectangle 115">
              <a:extLst>
                <a:ext uri="{FF2B5EF4-FFF2-40B4-BE49-F238E27FC236}">
                  <a16:creationId xmlns:a16="http://schemas.microsoft.com/office/drawing/2014/main" id="{CA949A44-35F4-5988-6CBD-0B07F5CC2CC9}"/>
                </a:ext>
              </a:extLst>
            </p:cNvPr>
            <p:cNvSpPr>
              <a:spLocks noChangeAspect="1" noChangeArrowheads="1"/>
            </p:cNvSpPr>
            <p:nvPr/>
          </p:nvSpPr>
          <p:spPr bwMode="auto">
            <a:xfrm flipH="1" flipV="1">
              <a:off x="303" y="2417"/>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7" name="Rectangle 116">
              <a:extLst>
                <a:ext uri="{FF2B5EF4-FFF2-40B4-BE49-F238E27FC236}">
                  <a16:creationId xmlns:a16="http://schemas.microsoft.com/office/drawing/2014/main" id="{53C08750-8AD7-CA73-329B-D32A64F311A8}"/>
                </a:ext>
              </a:extLst>
            </p:cNvPr>
            <p:cNvSpPr>
              <a:spLocks noChangeAspect="1" noChangeArrowheads="1"/>
            </p:cNvSpPr>
            <p:nvPr/>
          </p:nvSpPr>
          <p:spPr bwMode="auto">
            <a:xfrm flipH="1" flipV="1">
              <a:off x="1365" y="2427"/>
              <a:ext cx="87" cy="90"/>
            </a:xfrm>
            <a:prstGeom prst="rect">
              <a:avLst/>
            </a:prstGeom>
            <a:solidFill>
              <a:srgbClr val="000000"/>
            </a:solidFill>
            <a:ln w="0">
              <a:solidFill>
                <a:srgbClr val="000000"/>
              </a:solidFill>
              <a:miter lim="800000"/>
              <a:headEnd/>
              <a:tailEnd/>
            </a:ln>
          </p:spPr>
          <p:txBody>
            <a:bodyPr/>
            <a:lstStyle/>
            <a:p>
              <a:endParaRPr lang="en-US"/>
            </a:p>
          </p:txBody>
        </p:sp>
        <p:sp>
          <p:nvSpPr>
            <p:cNvPr id="118" name="Rectangle 117">
              <a:extLst>
                <a:ext uri="{FF2B5EF4-FFF2-40B4-BE49-F238E27FC236}">
                  <a16:creationId xmlns:a16="http://schemas.microsoft.com/office/drawing/2014/main" id="{A4ADE769-9F50-E8BD-1D19-915F18A4A9B3}"/>
                </a:ext>
              </a:extLst>
            </p:cNvPr>
            <p:cNvSpPr>
              <a:spLocks noChangeAspect="1" noChangeArrowheads="1"/>
            </p:cNvSpPr>
            <p:nvPr/>
          </p:nvSpPr>
          <p:spPr bwMode="auto">
            <a:xfrm flipH="1" flipV="1">
              <a:off x="1365" y="2427"/>
              <a:ext cx="87"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9" name="Rectangle 118">
              <a:extLst>
                <a:ext uri="{FF2B5EF4-FFF2-40B4-BE49-F238E27FC236}">
                  <a16:creationId xmlns:a16="http://schemas.microsoft.com/office/drawing/2014/main" id="{A9D7A587-6453-1956-B857-307EAC0F895F}"/>
                </a:ext>
              </a:extLst>
            </p:cNvPr>
            <p:cNvSpPr>
              <a:spLocks noChangeAspect="1" noChangeArrowheads="1"/>
            </p:cNvSpPr>
            <p:nvPr/>
          </p:nvSpPr>
          <p:spPr bwMode="auto">
            <a:xfrm flipH="1" flipV="1">
              <a:off x="1626"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0" name="Rectangle 119">
              <a:extLst>
                <a:ext uri="{FF2B5EF4-FFF2-40B4-BE49-F238E27FC236}">
                  <a16:creationId xmlns:a16="http://schemas.microsoft.com/office/drawing/2014/main" id="{BCA53737-F687-196A-935C-57E7AA1F6C9F}"/>
                </a:ext>
              </a:extLst>
            </p:cNvPr>
            <p:cNvSpPr>
              <a:spLocks noChangeAspect="1" noChangeArrowheads="1"/>
            </p:cNvSpPr>
            <p:nvPr/>
          </p:nvSpPr>
          <p:spPr bwMode="auto">
            <a:xfrm flipH="1" flipV="1">
              <a:off x="1626"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1" name="Rectangle 120">
              <a:extLst>
                <a:ext uri="{FF2B5EF4-FFF2-40B4-BE49-F238E27FC236}">
                  <a16:creationId xmlns:a16="http://schemas.microsoft.com/office/drawing/2014/main" id="{952781F2-AAA8-7059-E717-E77F79D94F8C}"/>
                </a:ext>
              </a:extLst>
            </p:cNvPr>
            <p:cNvSpPr>
              <a:spLocks noChangeAspect="1" noChangeArrowheads="1"/>
            </p:cNvSpPr>
            <p:nvPr/>
          </p:nvSpPr>
          <p:spPr bwMode="auto">
            <a:xfrm flipH="1" flipV="1">
              <a:off x="1098" y="2160"/>
              <a:ext cx="89" cy="90"/>
            </a:xfrm>
            <a:prstGeom prst="rect">
              <a:avLst/>
            </a:prstGeom>
            <a:solidFill>
              <a:srgbClr val="000000"/>
            </a:solidFill>
            <a:ln w="0">
              <a:solidFill>
                <a:srgbClr val="000000"/>
              </a:solidFill>
              <a:miter lim="800000"/>
              <a:headEnd/>
              <a:tailEnd/>
            </a:ln>
          </p:spPr>
          <p:txBody>
            <a:bodyPr/>
            <a:lstStyle/>
            <a:p>
              <a:endParaRPr lang="en-US"/>
            </a:p>
          </p:txBody>
        </p:sp>
        <p:sp>
          <p:nvSpPr>
            <p:cNvPr id="122" name="Rectangle 121">
              <a:extLst>
                <a:ext uri="{FF2B5EF4-FFF2-40B4-BE49-F238E27FC236}">
                  <a16:creationId xmlns:a16="http://schemas.microsoft.com/office/drawing/2014/main" id="{5A15BE0E-1AD3-9AC0-B68E-83CF92FA4FF5}"/>
                </a:ext>
              </a:extLst>
            </p:cNvPr>
            <p:cNvSpPr>
              <a:spLocks noChangeAspect="1" noChangeArrowheads="1"/>
            </p:cNvSpPr>
            <p:nvPr/>
          </p:nvSpPr>
          <p:spPr bwMode="auto">
            <a:xfrm flipH="1" flipV="1">
              <a:off x="1098" y="2160"/>
              <a:ext cx="89"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3" name="Rectangle 122">
              <a:extLst>
                <a:ext uri="{FF2B5EF4-FFF2-40B4-BE49-F238E27FC236}">
                  <a16:creationId xmlns:a16="http://schemas.microsoft.com/office/drawing/2014/main" id="{A455A46F-5058-37B5-4120-D27BC31C4D8E}"/>
                </a:ext>
              </a:extLst>
            </p:cNvPr>
            <p:cNvSpPr>
              <a:spLocks noChangeAspect="1" noChangeArrowheads="1"/>
            </p:cNvSpPr>
            <p:nvPr/>
          </p:nvSpPr>
          <p:spPr bwMode="auto">
            <a:xfrm flipH="1" flipV="1">
              <a:off x="832"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4" name="Rectangle 123">
              <a:extLst>
                <a:ext uri="{FF2B5EF4-FFF2-40B4-BE49-F238E27FC236}">
                  <a16:creationId xmlns:a16="http://schemas.microsoft.com/office/drawing/2014/main" id="{020D28B0-8C66-137C-374B-E1962A27745F}"/>
                </a:ext>
              </a:extLst>
            </p:cNvPr>
            <p:cNvSpPr>
              <a:spLocks noChangeAspect="1" noChangeArrowheads="1"/>
            </p:cNvSpPr>
            <p:nvPr/>
          </p:nvSpPr>
          <p:spPr bwMode="auto">
            <a:xfrm flipH="1" flipV="1">
              <a:off x="832"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5" name="Rectangle 124">
              <a:extLst>
                <a:ext uri="{FF2B5EF4-FFF2-40B4-BE49-F238E27FC236}">
                  <a16:creationId xmlns:a16="http://schemas.microsoft.com/office/drawing/2014/main" id="{65C02900-A460-292A-56A7-4A2F7307C4A8}"/>
                </a:ext>
              </a:extLst>
            </p:cNvPr>
            <p:cNvSpPr>
              <a:spLocks noChangeAspect="1" noChangeArrowheads="1"/>
            </p:cNvSpPr>
            <p:nvPr/>
          </p:nvSpPr>
          <p:spPr bwMode="auto">
            <a:xfrm flipH="1" flipV="1">
              <a:off x="303" y="2160"/>
              <a:ext cx="90" cy="90"/>
            </a:xfrm>
            <a:prstGeom prst="rect">
              <a:avLst/>
            </a:prstGeom>
            <a:solidFill>
              <a:srgbClr val="000000"/>
            </a:solidFill>
            <a:ln w="0">
              <a:solidFill>
                <a:srgbClr val="000000"/>
              </a:solidFill>
              <a:miter lim="800000"/>
              <a:headEnd/>
              <a:tailEnd/>
            </a:ln>
          </p:spPr>
          <p:txBody>
            <a:bodyPr/>
            <a:lstStyle/>
            <a:p>
              <a:endParaRPr lang="en-US"/>
            </a:p>
          </p:txBody>
        </p:sp>
        <p:sp>
          <p:nvSpPr>
            <p:cNvPr id="126" name="Rectangle 125">
              <a:extLst>
                <a:ext uri="{FF2B5EF4-FFF2-40B4-BE49-F238E27FC236}">
                  <a16:creationId xmlns:a16="http://schemas.microsoft.com/office/drawing/2014/main" id="{C30F9DED-E1B5-9435-8F55-BBE0D8D0539E}"/>
                </a:ext>
              </a:extLst>
            </p:cNvPr>
            <p:cNvSpPr>
              <a:spLocks noChangeAspect="1" noChangeArrowheads="1"/>
            </p:cNvSpPr>
            <p:nvPr/>
          </p:nvSpPr>
          <p:spPr bwMode="auto">
            <a:xfrm flipH="1" flipV="1">
              <a:off x="303" y="2160"/>
              <a:ext cx="90"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7" name="Rectangle 126">
              <a:extLst>
                <a:ext uri="{FF2B5EF4-FFF2-40B4-BE49-F238E27FC236}">
                  <a16:creationId xmlns:a16="http://schemas.microsoft.com/office/drawing/2014/main" id="{78F89179-177B-14C6-254F-9C3A4186F84C}"/>
                </a:ext>
              </a:extLst>
            </p:cNvPr>
            <p:cNvSpPr>
              <a:spLocks noChangeAspect="1" noChangeArrowheads="1"/>
            </p:cNvSpPr>
            <p:nvPr/>
          </p:nvSpPr>
          <p:spPr bwMode="auto">
            <a:xfrm flipH="1" flipV="1">
              <a:off x="1893" y="1894"/>
              <a:ext cx="88" cy="89"/>
            </a:xfrm>
            <a:prstGeom prst="rect">
              <a:avLst/>
            </a:prstGeom>
            <a:solidFill>
              <a:srgbClr val="000000"/>
            </a:solidFill>
            <a:ln w="0">
              <a:solidFill>
                <a:srgbClr val="000000"/>
              </a:solidFill>
              <a:miter lim="800000"/>
              <a:headEnd/>
              <a:tailEnd/>
            </a:ln>
          </p:spPr>
          <p:txBody>
            <a:bodyPr/>
            <a:lstStyle/>
            <a:p>
              <a:endParaRPr lang="en-US"/>
            </a:p>
          </p:txBody>
        </p:sp>
        <p:sp>
          <p:nvSpPr>
            <p:cNvPr id="128" name="Rectangle 127">
              <a:extLst>
                <a:ext uri="{FF2B5EF4-FFF2-40B4-BE49-F238E27FC236}">
                  <a16:creationId xmlns:a16="http://schemas.microsoft.com/office/drawing/2014/main" id="{3ABDF685-0311-7928-F9D5-0C7A2BA2710A}"/>
                </a:ext>
              </a:extLst>
            </p:cNvPr>
            <p:cNvSpPr>
              <a:spLocks noChangeAspect="1" noChangeArrowheads="1"/>
            </p:cNvSpPr>
            <p:nvPr/>
          </p:nvSpPr>
          <p:spPr bwMode="auto">
            <a:xfrm flipH="1" flipV="1">
              <a:off x="1893" y="1894"/>
              <a:ext cx="88"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9" name="Rectangle 128">
              <a:extLst>
                <a:ext uri="{FF2B5EF4-FFF2-40B4-BE49-F238E27FC236}">
                  <a16:creationId xmlns:a16="http://schemas.microsoft.com/office/drawing/2014/main" id="{AD6B893F-2C66-2952-18A2-8D194936EA62}"/>
                </a:ext>
              </a:extLst>
            </p:cNvPr>
            <p:cNvSpPr>
              <a:spLocks noChangeAspect="1" noChangeArrowheads="1"/>
            </p:cNvSpPr>
            <p:nvPr/>
          </p:nvSpPr>
          <p:spPr bwMode="auto">
            <a:xfrm flipH="1" flipV="1">
              <a:off x="1098" y="189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30" name="Rectangle 129">
              <a:extLst>
                <a:ext uri="{FF2B5EF4-FFF2-40B4-BE49-F238E27FC236}">
                  <a16:creationId xmlns:a16="http://schemas.microsoft.com/office/drawing/2014/main" id="{07F2DCBE-1ECF-E9F9-428C-4A07070ABCD4}"/>
                </a:ext>
              </a:extLst>
            </p:cNvPr>
            <p:cNvSpPr>
              <a:spLocks noChangeAspect="1" noChangeArrowheads="1"/>
            </p:cNvSpPr>
            <p:nvPr/>
          </p:nvSpPr>
          <p:spPr bwMode="auto">
            <a:xfrm flipH="1" flipV="1">
              <a:off x="1098" y="189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1" name="Rectangle 130">
              <a:extLst>
                <a:ext uri="{FF2B5EF4-FFF2-40B4-BE49-F238E27FC236}">
                  <a16:creationId xmlns:a16="http://schemas.microsoft.com/office/drawing/2014/main" id="{2820B0E5-F933-5226-CA51-F780159A6186}"/>
                </a:ext>
              </a:extLst>
            </p:cNvPr>
            <p:cNvSpPr>
              <a:spLocks noChangeAspect="1" noChangeArrowheads="1"/>
            </p:cNvSpPr>
            <p:nvPr/>
          </p:nvSpPr>
          <p:spPr bwMode="auto">
            <a:xfrm flipH="1" flipV="1">
              <a:off x="569" y="1894"/>
              <a:ext cx="85" cy="89"/>
            </a:xfrm>
            <a:prstGeom prst="rect">
              <a:avLst/>
            </a:prstGeom>
            <a:solidFill>
              <a:srgbClr val="000000"/>
            </a:solidFill>
            <a:ln w="0">
              <a:solidFill>
                <a:srgbClr val="000000"/>
              </a:solidFill>
              <a:miter lim="800000"/>
              <a:headEnd/>
              <a:tailEnd/>
            </a:ln>
          </p:spPr>
          <p:txBody>
            <a:bodyPr/>
            <a:lstStyle/>
            <a:p>
              <a:endParaRPr lang="en-US"/>
            </a:p>
          </p:txBody>
        </p:sp>
        <p:sp>
          <p:nvSpPr>
            <p:cNvPr id="132" name="Rectangle 131">
              <a:extLst>
                <a:ext uri="{FF2B5EF4-FFF2-40B4-BE49-F238E27FC236}">
                  <a16:creationId xmlns:a16="http://schemas.microsoft.com/office/drawing/2014/main" id="{5AAE9210-459F-91EE-FB30-A9D7CC9FE56A}"/>
                </a:ext>
              </a:extLst>
            </p:cNvPr>
            <p:cNvSpPr>
              <a:spLocks noChangeAspect="1" noChangeArrowheads="1"/>
            </p:cNvSpPr>
            <p:nvPr/>
          </p:nvSpPr>
          <p:spPr bwMode="auto">
            <a:xfrm flipH="1" flipV="1">
              <a:off x="569" y="1894"/>
              <a:ext cx="85"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3" name="Rectangle 132">
              <a:extLst>
                <a:ext uri="{FF2B5EF4-FFF2-40B4-BE49-F238E27FC236}">
                  <a16:creationId xmlns:a16="http://schemas.microsoft.com/office/drawing/2014/main" id="{DDCAFFD9-3FF2-CB67-A7BB-21CBC2CE764C}"/>
                </a:ext>
              </a:extLst>
            </p:cNvPr>
            <p:cNvSpPr>
              <a:spLocks noChangeAspect="1" noChangeArrowheads="1"/>
            </p:cNvSpPr>
            <p:nvPr/>
          </p:nvSpPr>
          <p:spPr bwMode="auto">
            <a:xfrm flipH="1" flipV="1">
              <a:off x="434" y="2417"/>
              <a:ext cx="373"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4" name="Text Box 133">
              <a:extLst>
                <a:ext uri="{FF2B5EF4-FFF2-40B4-BE49-F238E27FC236}">
                  <a16:creationId xmlns:a16="http://schemas.microsoft.com/office/drawing/2014/main" id="{9C072800-DA30-58D2-8E17-650F758E4F4B}"/>
                </a:ext>
              </a:extLst>
            </p:cNvPr>
            <p:cNvSpPr txBox="1">
              <a:spLocks noChangeAspect="1" noChangeArrowheads="1"/>
            </p:cNvSpPr>
            <p:nvPr/>
          </p:nvSpPr>
          <p:spPr bwMode="auto">
            <a:xfrm>
              <a:off x="26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5" name="Text Box 134">
              <a:extLst>
                <a:ext uri="{FF2B5EF4-FFF2-40B4-BE49-F238E27FC236}">
                  <a16:creationId xmlns:a16="http://schemas.microsoft.com/office/drawing/2014/main" id="{88EB74EA-BB87-9FB2-F5E2-9A5ED048EF11}"/>
                </a:ext>
              </a:extLst>
            </p:cNvPr>
            <p:cNvSpPr txBox="1">
              <a:spLocks noChangeAspect="1" noChangeArrowheads="1"/>
            </p:cNvSpPr>
            <p:nvPr/>
          </p:nvSpPr>
          <p:spPr bwMode="auto">
            <a:xfrm>
              <a:off x="81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6" name="Text Box 135">
              <a:extLst>
                <a:ext uri="{FF2B5EF4-FFF2-40B4-BE49-F238E27FC236}">
                  <a16:creationId xmlns:a16="http://schemas.microsoft.com/office/drawing/2014/main" id="{FA1E3823-85B4-F6FB-3EFD-FADB44DFE889}"/>
                </a:ext>
              </a:extLst>
            </p:cNvPr>
            <p:cNvSpPr txBox="1">
              <a:spLocks noChangeAspect="1" noChangeArrowheads="1"/>
            </p:cNvSpPr>
            <p:nvPr/>
          </p:nvSpPr>
          <p:spPr bwMode="auto">
            <a:xfrm>
              <a:off x="264"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7" name="Text Box 136">
              <a:extLst>
                <a:ext uri="{FF2B5EF4-FFF2-40B4-BE49-F238E27FC236}">
                  <a16:creationId xmlns:a16="http://schemas.microsoft.com/office/drawing/2014/main" id="{9EA47F57-6A41-54FD-AA36-ABDBDB02DA89}"/>
                </a:ext>
              </a:extLst>
            </p:cNvPr>
            <p:cNvSpPr txBox="1">
              <a:spLocks noChangeAspect="1" noChangeArrowheads="1"/>
            </p:cNvSpPr>
            <p:nvPr/>
          </p:nvSpPr>
          <p:spPr bwMode="auto">
            <a:xfrm>
              <a:off x="77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8" name="Text Box 137">
              <a:extLst>
                <a:ext uri="{FF2B5EF4-FFF2-40B4-BE49-F238E27FC236}">
                  <a16:creationId xmlns:a16="http://schemas.microsoft.com/office/drawing/2014/main" id="{B8DAF138-9D20-15DE-201D-C9C6903C0E75}"/>
                </a:ext>
              </a:extLst>
            </p:cNvPr>
            <p:cNvSpPr txBox="1">
              <a:spLocks noChangeAspect="1" noChangeArrowheads="1"/>
            </p:cNvSpPr>
            <p:nvPr/>
          </p:nvSpPr>
          <p:spPr bwMode="auto">
            <a:xfrm>
              <a:off x="1068"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9" name="Text Box 138">
              <a:extLst>
                <a:ext uri="{FF2B5EF4-FFF2-40B4-BE49-F238E27FC236}">
                  <a16:creationId xmlns:a16="http://schemas.microsoft.com/office/drawing/2014/main" id="{778D6B2F-521D-BDE5-A612-74BF2899A76B}"/>
                </a:ext>
              </a:extLst>
            </p:cNvPr>
            <p:cNvSpPr txBox="1">
              <a:spLocks noChangeAspect="1" noChangeArrowheads="1"/>
            </p:cNvSpPr>
            <p:nvPr/>
          </p:nvSpPr>
          <p:spPr bwMode="auto">
            <a:xfrm>
              <a:off x="157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0" name="Text Box 139">
              <a:extLst>
                <a:ext uri="{FF2B5EF4-FFF2-40B4-BE49-F238E27FC236}">
                  <a16:creationId xmlns:a16="http://schemas.microsoft.com/office/drawing/2014/main" id="{70194944-7BB4-A9CE-E8BC-B8D9C0A03C3A}"/>
                </a:ext>
              </a:extLst>
            </p:cNvPr>
            <p:cNvSpPr txBox="1">
              <a:spLocks noChangeAspect="1" noChangeArrowheads="1"/>
            </p:cNvSpPr>
            <p:nvPr/>
          </p:nvSpPr>
          <p:spPr bwMode="auto">
            <a:xfrm>
              <a:off x="1576"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1" name="Text Box 140">
              <a:extLst>
                <a:ext uri="{FF2B5EF4-FFF2-40B4-BE49-F238E27FC236}">
                  <a16:creationId xmlns:a16="http://schemas.microsoft.com/office/drawing/2014/main" id="{B6F98DE5-AD59-4E1F-3C63-3036F787DDCC}"/>
                </a:ext>
              </a:extLst>
            </p:cNvPr>
            <p:cNvSpPr txBox="1">
              <a:spLocks noChangeAspect="1" noChangeArrowheads="1"/>
            </p:cNvSpPr>
            <p:nvPr/>
          </p:nvSpPr>
          <p:spPr bwMode="auto">
            <a:xfrm>
              <a:off x="517"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2" name="Text Box 141">
              <a:extLst>
                <a:ext uri="{FF2B5EF4-FFF2-40B4-BE49-F238E27FC236}">
                  <a16:creationId xmlns:a16="http://schemas.microsoft.com/office/drawing/2014/main" id="{3A0DA20B-0CCB-4A55-3A42-A7AB7D0FBB18}"/>
                </a:ext>
              </a:extLst>
            </p:cNvPr>
            <p:cNvSpPr txBox="1">
              <a:spLocks noChangeAspect="1" noChangeArrowheads="1"/>
            </p:cNvSpPr>
            <p:nvPr/>
          </p:nvSpPr>
          <p:spPr bwMode="auto">
            <a:xfrm>
              <a:off x="102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3" name="Text Box 142">
              <a:extLst>
                <a:ext uri="{FF2B5EF4-FFF2-40B4-BE49-F238E27FC236}">
                  <a16:creationId xmlns:a16="http://schemas.microsoft.com/office/drawing/2014/main" id="{C486DD65-2BFB-0C56-5BF7-072594471725}"/>
                </a:ext>
              </a:extLst>
            </p:cNvPr>
            <p:cNvSpPr txBox="1">
              <a:spLocks noChangeAspect="1" noChangeArrowheads="1"/>
            </p:cNvSpPr>
            <p:nvPr/>
          </p:nvSpPr>
          <p:spPr bwMode="auto">
            <a:xfrm>
              <a:off x="1859"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4" name="Text Box 143">
              <a:extLst>
                <a:ext uri="{FF2B5EF4-FFF2-40B4-BE49-F238E27FC236}">
                  <a16:creationId xmlns:a16="http://schemas.microsoft.com/office/drawing/2014/main" id="{6967F915-BB05-01A4-5BC0-FD13CEBF3D79}"/>
                </a:ext>
              </a:extLst>
            </p:cNvPr>
            <p:cNvSpPr txBox="1">
              <a:spLocks noChangeAspect="1" noChangeArrowheads="1"/>
            </p:cNvSpPr>
            <p:nvPr/>
          </p:nvSpPr>
          <p:spPr bwMode="auto">
            <a:xfrm>
              <a:off x="1859"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ea typeface="宋体" panose="02010600030101010101" pitchFamily="2" charset="-122"/>
                </a:rPr>
                <a:t>C</a:t>
              </a:r>
            </a:p>
          </p:txBody>
        </p:sp>
        <p:sp>
          <p:nvSpPr>
            <p:cNvPr id="145" name="Text Box 144">
              <a:extLst>
                <a:ext uri="{FF2B5EF4-FFF2-40B4-BE49-F238E27FC236}">
                  <a16:creationId xmlns:a16="http://schemas.microsoft.com/office/drawing/2014/main" id="{AAAA4B47-901D-9B37-05D0-93A5FEA0C1A2}"/>
                </a:ext>
              </a:extLst>
            </p:cNvPr>
            <p:cNvSpPr txBox="1">
              <a:spLocks noChangeAspect="1" noChangeArrowheads="1"/>
            </p:cNvSpPr>
            <p:nvPr/>
          </p:nvSpPr>
          <p:spPr bwMode="auto">
            <a:xfrm>
              <a:off x="132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46" name="Line 145">
              <a:extLst>
                <a:ext uri="{FF2B5EF4-FFF2-40B4-BE49-F238E27FC236}">
                  <a16:creationId xmlns:a16="http://schemas.microsoft.com/office/drawing/2014/main" id="{2543499D-FD49-2FE8-D66A-CECD0F3A4B5A}"/>
                </a:ext>
              </a:extLst>
            </p:cNvPr>
            <p:cNvSpPr>
              <a:spLocks noChangeShapeType="1"/>
            </p:cNvSpPr>
            <p:nvPr/>
          </p:nvSpPr>
          <p:spPr bwMode="auto">
            <a:xfrm>
              <a:off x="2221" y="1571"/>
              <a:ext cx="887" cy="1346"/>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147" name="Line 146">
              <a:extLst>
                <a:ext uri="{FF2B5EF4-FFF2-40B4-BE49-F238E27FC236}">
                  <a16:creationId xmlns:a16="http://schemas.microsoft.com/office/drawing/2014/main" id="{50C52B2E-5CC9-5416-F541-CCF5FCD34EDC}"/>
                </a:ext>
              </a:extLst>
            </p:cNvPr>
            <p:cNvSpPr>
              <a:spLocks noChangeShapeType="1"/>
            </p:cNvSpPr>
            <p:nvPr/>
          </p:nvSpPr>
          <p:spPr bwMode="auto">
            <a:xfrm>
              <a:off x="2116" y="3171"/>
              <a:ext cx="632" cy="342"/>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grpSp>
        <p:nvGrpSpPr>
          <p:cNvPr id="149" name="Group 212">
            <a:extLst>
              <a:ext uri="{FF2B5EF4-FFF2-40B4-BE49-F238E27FC236}">
                <a16:creationId xmlns:a16="http://schemas.microsoft.com/office/drawing/2014/main" id="{F30D7B0F-BB64-A7C7-5759-DA80B0EE230B}"/>
              </a:ext>
            </a:extLst>
          </p:cNvPr>
          <p:cNvGrpSpPr>
            <a:grpSpLocks/>
          </p:cNvGrpSpPr>
          <p:nvPr/>
        </p:nvGrpSpPr>
        <p:grpSpPr bwMode="auto">
          <a:xfrm>
            <a:off x="5748331" y="1525587"/>
            <a:ext cx="5311774" cy="4092575"/>
            <a:chOff x="2256" y="544"/>
            <a:chExt cx="3346" cy="2578"/>
          </a:xfrm>
        </p:grpSpPr>
        <p:sp>
          <p:nvSpPr>
            <p:cNvPr id="150" name="Rectangle 150">
              <a:extLst>
                <a:ext uri="{FF2B5EF4-FFF2-40B4-BE49-F238E27FC236}">
                  <a16:creationId xmlns:a16="http://schemas.microsoft.com/office/drawing/2014/main" id="{2D19AC44-515D-4A92-8F34-2DA3D2B6F55D}"/>
                </a:ext>
              </a:extLst>
            </p:cNvPr>
            <p:cNvSpPr>
              <a:spLocks noChangeAspect="1" noChangeArrowheads="1"/>
            </p:cNvSpPr>
            <p:nvPr/>
          </p:nvSpPr>
          <p:spPr bwMode="auto">
            <a:xfrm flipH="1" flipV="1">
              <a:off x="4269" y="1421"/>
              <a:ext cx="178" cy="805"/>
            </a:xfrm>
            <a:prstGeom prst="rect">
              <a:avLst/>
            </a:prstGeom>
            <a:solidFill>
              <a:srgbClr val="808080"/>
            </a:solidFill>
            <a:ln w="0">
              <a:solidFill>
                <a:srgbClr val="808080"/>
              </a:solidFill>
              <a:miter lim="800000"/>
              <a:headEnd/>
              <a:tailEnd/>
            </a:ln>
          </p:spPr>
          <p:txBody>
            <a:bodyPr/>
            <a:lstStyle/>
            <a:p>
              <a:endParaRPr lang="en-US"/>
            </a:p>
          </p:txBody>
        </p:sp>
        <p:sp>
          <p:nvSpPr>
            <p:cNvPr id="151" name="Rectangle 151">
              <a:extLst>
                <a:ext uri="{FF2B5EF4-FFF2-40B4-BE49-F238E27FC236}">
                  <a16:creationId xmlns:a16="http://schemas.microsoft.com/office/drawing/2014/main" id="{A8869AC7-6427-4CBE-7DB2-B7F7F6890B29}"/>
                </a:ext>
              </a:extLst>
            </p:cNvPr>
            <p:cNvSpPr>
              <a:spLocks noChangeAspect="1" noChangeArrowheads="1"/>
            </p:cNvSpPr>
            <p:nvPr/>
          </p:nvSpPr>
          <p:spPr bwMode="auto">
            <a:xfrm flipH="1" flipV="1">
              <a:off x="4692" y="898"/>
              <a:ext cx="456" cy="100"/>
            </a:xfrm>
            <a:prstGeom prst="rect">
              <a:avLst/>
            </a:prstGeom>
            <a:solidFill>
              <a:srgbClr val="DFDFDF"/>
            </a:solidFill>
            <a:ln w="0">
              <a:solidFill>
                <a:srgbClr val="DFDFDF"/>
              </a:solidFill>
              <a:miter lim="800000"/>
              <a:headEnd/>
              <a:tailEnd/>
            </a:ln>
          </p:spPr>
          <p:txBody>
            <a:bodyPr/>
            <a:lstStyle/>
            <a:p>
              <a:endParaRPr lang="en-US"/>
            </a:p>
          </p:txBody>
        </p:sp>
        <p:sp>
          <p:nvSpPr>
            <p:cNvPr id="152" name="Rectangle 152">
              <a:extLst>
                <a:ext uri="{FF2B5EF4-FFF2-40B4-BE49-F238E27FC236}">
                  <a16:creationId xmlns:a16="http://schemas.microsoft.com/office/drawing/2014/main" id="{9303B7BE-6696-9F35-1565-239DFFB3EE7E}"/>
                </a:ext>
              </a:extLst>
            </p:cNvPr>
            <p:cNvSpPr>
              <a:spLocks noChangeAspect="1" noChangeArrowheads="1"/>
            </p:cNvSpPr>
            <p:nvPr/>
          </p:nvSpPr>
          <p:spPr bwMode="auto">
            <a:xfrm flipH="1" flipV="1">
              <a:off x="4269" y="1421"/>
              <a:ext cx="178" cy="80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3" name="Rectangle 153">
              <a:extLst>
                <a:ext uri="{FF2B5EF4-FFF2-40B4-BE49-F238E27FC236}">
                  <a16:creationId xmlns:a16="http://schemas.microsoft.com/office/drawing/2014/main" id="{77CDCF58-C535-DD86-70A9-415CB7E559A7}"/>
                </a:ext>
              </a:extLst>
            </p:cNvPr>
            <p:cNvSpPr>
              <a:spLocks noChangeAspect="1" noChangeArrowheads="1"/>
            </p:cNvSpPr>
            <p:nvPr/>
          </p:nvSpPr>
          <p:spPr bwMode="auto">
            <a:xfrm flipH="1" flipV="1">
              <a:off x="4514" y="1117"/>
              <a:ext cx="178" cy="1109"/>
            </a:xfrm>
            <a:prstGeom prst="rect">
              <a:avLst/>
            </a:prstGeom>
            <a:solidFill>
              <a:srgbClr val="808080"/>
            </a:solidFill>
            <a:ln w="0">
              <a:solidFill>
                <a:srgbClr val="808080"/>
              </a:solidFill>
              <a:miter lim="800000"/>
              <a:headEnd/>
              <a:tailEnd/>
            </a:ln>
          </p:spPr>
          <p:txBody>
            <a:bodyPr/>
            <a:lstStyle/>
            <a:p>
              <a:endParaRPr lang="en-US"/>
            </a:p>
          </p:txBody>
        </p:sp>
        <p:sp>
          <p:nvSpPr>
            <p:cNvPr id="154" name="Rectangle 154">
              <a:extLst>
                <a:ext uri="{FF2B5EF4-FFF2-40B4-BE49-F238E27FC236}">
                  <a16:creationId xmlns:a16="http://schemas.microsoft.com/office/drawing/2014/main" id="{8BA1C522-498C-6126-06B4-59FF70CC7517}"/>
                </a:ext>
              </a:extLst>
            </p:cNvPr>
            <p:cNvSpPr>
              <a:spLocks noChangeAspect="1" noChangeArrowheads="1"/>
            </p:cNvSpPr>
            <p:nvPr/>
          </p:nvSpPr>
          <p:spPr bwMode="auto">
            <a:xfrm flipH="1" flipV="1">
              <a:off x="4514" y="1117"/>
              <a:ext cx="178" cy="110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5" name="Rectangle 155">
              <a:extLst>
                <a:ext uri="{FF2B5EF4-FFF2-40B4-BE49-F238E27FC236}">
                  <a16:creationId xmlns:a16="http://schemas.microsoft.com/office/drawing/2014/main" id="{711DDC71-3355-1173-DFE1-DC933EC44759}"/>
                </a:ext>
              </a:extLst>
            </p:cNvPr>
            <p:cNvSpPr>
              <a:spLocks noChangeAspect="1" noChangeArrowheads="1"/>
            </p:cNvSpPr>
            <p:nvPr/>
          </p:nvSpPr>
          <p:spPr bwMode="auto">
            <a:xfrm flipH="1" flipV="1">
              <a:off x="4514" y="575"/>
              <a:ext cx="178" cy="459"/>
            </a:xfrm>
            <a:prstGeom prst="rect">
              <a:avLst/>
            </a:prstGeom>
            <a:solidFill>
              <a:srgbClr val="808080"/>
            </a:solidFill>
            <a:ln w="0">
              <a:solidFill>
                <a:srgbClr val="808080"/>
              </a:solidFill>
              <a:miter lim="800000"/>
              <a:headEnd/>
              <a:tailEnd/>
            </a:ln>
          </p:spPr>
          <p:txBody>
            <a:bodyPr/>
            <a:lstStyle/>
            <a:p>
              <a:endParaRPr lang="en-US"/>
            </a:p>
          </p:txBody>
        </p:sp>
        <p:sp>
          <p:nvSpPr>
            <p:cNvPr id="156" name="Rectangle 156">
              <a:extLst>
                <a:ext uri="{FF2B5EF4-FFF2-40B4-BE49-F238E27FC236}">
                  <a16:creationId xmlns:a16="http://schemas.microsoft.com/office/drawing/2014/main" id="{38D130F9-8D60-A5A6-306D-17C45C4B978C}"/>
                </a:ext>
              </a:extLst>
            </p:cNvPr>
            <p:cNvSpPr>
              <a:spLocks noChangeAspect="1" noChangeArrowheads="1"/>
            </p:cNvSpPr>
            <p:nvPr/>
          </p:nvSpPr>
          <p:spPr bwMode="auto">
            <a:xfrm flipH="1" flipV="1">
              <a:off x="4514" y="575"/>
              <a:ext cx="178" cy="45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7" name="Rectangle 157">
              <a:extLst>
                <a:ext uri="{FF2B5EF4-FFF2-40B4-BE49-F238E27FC236}">
                  <a16:creationId xmlns:a16="http://schemas.microsoft.com/office/drawing/2014/main" id="{4F424058-BA7C-B5D0-76A4-D33DF408CA87}"/>
                </a:ext>
              </a:extLst>
            </p:cNvPr>
            <p:cNvSpPr>
              <a:spLocks noChangeAspect="1" noChangeArrowheads="1"/>
            </p:cNvSpPr>
            <p:nvPr/>
          </p:nvSpPr>
          <p:spPr bwMode="auto">
            <a:xfrm flipH="1" flipV="1">
              <a:off x="4253" y="575"/>
              <a:ext cx="178" cy="720"/>
            </a:xfrm>
            <a:prstGeom prst="rect">
              <a:avLst/>
            </a:prstGeom>
            <a:solidFill>
              <a:srgbClr val="808080"/>
            </a:solidFill>
            <a:ln w="0">
              <a:solidFill>
                <a:srgbClr val="808080"/>
              </a:solidFill>
              <a:miter lim="800000"/>
              <a:headEnd/>
              <a:tailEnd/>
            </a:ln>
          </p:spPr>
          <p:txBody>
            <a:bodyPr/>
            <a:lstStyle/>
            <a:p>
              <a:endParaRPr lang="en-US"/>
            </a:p>
          </p:txBody>
        </p:sp>
        <p:sp>
          <p:nvSpPr>
            <p:cNvPr id="158" name="Rectangle 158">
              <a:extLst>
                <a:ext uri="{FF2B5EF4-FFF2-40B4-BE49-F238E27FC236}">
                  <a16:creationId xmlns:a16="http://schemas.microsoft.com/office/drawing/2014/main" id="{8C1E49FF-8CDE-5D50-4FCD-2754657A0A11}"/>
                </a:ext>
              </a:extLst>
            </p:cNvPr>
            <p:cNvSpPr>
              <a:spLocks noChangeAspect="1" noChangeArrowheads="1"/>
            </p:cNvSpPr>
            <p:nvPr/>
          </p:nvSpPr>
          <p:spPr bwMode="auto">
            <a:xfrm flipH="1" flipV="1">
              <a:off x="4253" y="575"/>
              <a:ext cx="178" cy="72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9" name="Rectangle 159">
              <a:extLst>
                <a:ext uri="{FF2B5EF4-FFF2-40B4-BE49-F238E27FC236}">
                  <a16:creationId xmlns:a16="http://schemas.microsoft.com/office/drawing/2014/main" id="{87BA08F8-0DA1-C796-0FA2-F8DFF9446812}"/>
                </a:ext>
              </a:extLst>
            </p:cNvPr>
            <p:cNvSpPr>
              <a:spLocks noChangeAspect="1" noChangeArrowheads="1"/>
            </p:cNvSpPr>
            <p:nvPr/>
          </p:nvSpPr>
          <p:spPr bwMode="auto">
            <a:xfrm flipH="1" flipV="1">
              <a:off x="3986" y="856"/>
              <a:ext cx="178" cy="1370"/>
            </a:xfrm>
            <a:prstGeom prst="rect">
              <a:avLst/>
            </a:prstGeom>
            <a:solidFill>
              <a:srgbClr val="808080"/>
            </a:solidFill>
            <a:ln w="0">
              <a:solidFill>
                <a:srgbClr val="808080"/>
              </a:solidFill>
              <a:miter lim="800000"/>
              <a:headEnd/>
              <a:tailEnd/>
            </a:ln>
          </p:spPr>
          <p:txBody>
            <a:bodyPr/>
            <a:lstStyle/>
            <a:p>
              <a:endParaRPr lang="en-US"/>
            </a:p>
          </p:txBody>
        </p:sp>
        <p:sp>
          <p:nvSpPr>
            <p:cNvPr id="160" name="Rectangle 160">
              <a:extLst>
                <a:ext uri="{FF2B5EF4-FFF2-40B4-BE49-F238E27FC236}">
                  <a16:creationId xmlns:a16="http://schemas.microsoft.com/office/drawing/2014/main" id="{E929ED82-A571-2065-906C-93898CACDD68}"/>
                </a:ext>
              </a:extLst>
            </p:cNvPr>
            <p:cNvSpPr>
              <a:spLocks noChangeAspect="1" noChangeArrowheads="1"/>
            </p:cNvSpPr>
            <p:nvPr/>
          </p:nvSpPr>
          <p:spPr bwMode="auto">
            <a:xfrm flipH="1" flipV="1">
              <a:off x="3986" y="856"/>
              <a:ext cx="178" cy="137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1" name="Rectangle 161">
              <a:extLst>
                <a:ext uri="{FF2B5EF4-FFF2-40B4-BE49-F238E27FC236}">
                  <a16:creationId xmlns:a16="http://schemas.microsoft.com/office/drawing/2014/main" id="{019605D2-5A53-9F18-098F-F3246525FAC7}"/>
                </a:ext>
              </a:extLst>
            </p:cNvPr>
            <p:cNvSpPr>
              <a:spLocks noChangeAspect="1" noChangeArrowheads="1"/>
            </p:cNvSpPr>
            <p:nvPr/>
          </p:nvSpPr>
          <p:spPr bwMode="auto">
            <a:xfrm flipH="1" flipV="1">
              <a:off x="4514"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2" name="Rectangle 162">
              <a:extLst>
                <a:ext uri="{FF2B5EF4-FFF2-40B4-BE49-F238E27FC236}">
                  <a16:creationId xmlns:a16="http://schemas.microsoft.com/office/drawing/2014/main" id="{1A0E25A3-005E-3C5E-0A0F-D0B07521726B}"/>
                </a:ext>
              </a:extLst>
            </p:cNvPr>
            <p:cNvSpPr>
              <a:spLocks noChangeAspect="1" noChangeArrowheads="1"/>
            </p:cNvSpPr>
            <p:nvPr/>
          </p:nvSpPr>
          <p:spPr bwMode="auto">
            <a:xfrm flipH="1" flipV="1">
              <a:off x="4514"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3" name="Rectangle 163">
              <a:extLst>
                <a:ext uri="{FF2B5EF4-FFF2-40B4-BE49-F238E27FC236}">
                  <a16:creationId xmlns:a16="http://schemas.microsoft.com/office/drawing/2014/main" id="{6C7286B9-42E7-06EE-D3CE-8D3C49147E07}"/>
                </a:ext>
              </a:extLst>
            </p:cNvPr>
            <p:cNvSpPr>
              <a:spLocks noChangeAspect="1" noChangeArrowheads="1"/>
            </p:cNvSpPr>
            <p:nvPr/>
          </p:nvSpPr>
          <p:spPr bwMode="auto">
            <a:xfrm flipH="1" flipV="1">
              <a:off x="4514"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4" name="Rectangle 164">
              <a:extLst>
                <a:ext uri="{FF2B5EF4-FFF2-40B4-BE49-F238E27FC236}">
                  <a16:creationId xmlns:a16="http://schemas.microsoft.com/office/drawing/2014/main" id="{FF8DF8A7-74BD-C5A5-EE80-E626115D7F4A}"/>
                </a:ext>
              </a:extLst>
            </p:cNvPr>
            <p:cNvSpPr>
              <a:spLocks noChangeAspect="1" noChangeArrowheads="1"/>
            </p:cNvSpPr>
            <p:nvPr/>
          </p:nvSpPr>
          <p:spPr bwMode="auto">
            <a:xfrm flipH="1" flipV="1">
              <a:off x="4514"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5" name="Rectangle 165">
              <a:extLst>
                <a:ext uri="{FF2B5EF4-FFF2-40B4-BE49-F238E27FC236}">
                  <a16:creationId xmlns:a16="http://schemas.microsoft.com/office/drawing/2014/main" id="{54E11CA0-AAB4-6047-2B40-688FE9FE7508}"/>
                </a:ext>
              </a:extLst>
            </p:cNvPr>
            <p:cNvSpPr>
              <a:spLocks noChangeAspect="1" noChangeArrowheads="1"/>
            </p:cNvSpPr>
            <p:nvPr/>
          </p:nvSpPr>
          <p:spPr bwMode="auto">
            <a:xfrm flipH="1" flipV="1">
              <a:off x="3986"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6" name="Rectangle 166">
              <a:extLst>
                <a:ext uri="{FF2B5EF4-FFF2-40B4-BE49-F238E27FC236}">
                  <a16:creationId xmlns:a16="http://schemas.microsoft.com/office/drawing/2014/main" id="{D37FB400-70EF-6CE5-8FC8-8E3BBD9D2B54}"/>
                </a:ext>
              </a:extLst>
            </p:cNvPr>
            <p:cNvSpPr>
              <a:spLocks noChangeAspect="1" noChangeArrowheads="1"/>
            </p:cNvSpPr>
            <p:nvPr/>
          </p:nvSpPr>
          <p:spPr bwMode="auto">
            <a:xfrm flipH="1" flipV="1">
              <a:off x="3986"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7" name="Rectangle 167">
              <a:extLst>
                <a:ext uri="{FF2B5EF4-FFF2-40B4-BE49-F238E27FC236}">
                  <a16:creationId xmlns:a16="http://schemas.microsoft.com/office/drawing/2014/main" id="{EADCFA97-8822-8404-F81B-EEA84F1BD8A1}"/>
                </a:ext>
              </a:extLst>
            </p:cNvPr>
            <p:cNvSpPr>
              <a:spLocks noChangeAspect="1" noChangeArrowheads="1"/>
            </p:cNvSpPr>
            <p:nvPr/>
          </p:nvSpPr>
          <p:spPr bwMode="auto">
            <a:xfrm flipH="1" flipV="1">
              <a:off x="3446" y="1421"/>
              <a:ext cx="880" cy="86"/>
            </a:xfrm>
            <a:prstGeom prst="rect">
              <a:avLst/>
            </a:prstGeom>
            <a:solidFill>
              <a:srgbClr val="DFDFDF"/>
            </a:solidFill>
            <a:ln w="0">
              <a:solidFill>
                <a:srgbClr val="DFDFDF"/>
              </a:solidFill>
              <a:miter lim="800000"/>
              <a:headEnd/>
              <a:tailEnd/>
            </a:ln>
          </p:spPr>
          <p:txBody>
            <a:bodyPr/>
            <a:lstStyle/>
            <a:p>
              <a:endParaRPr lang="en-US"/>
            </a:p>
          </p:txBody>
        </p:sp>
        <p:sp>
          <p:nvSpPr>
            <p:cNvPr id="168" name="Rectangle 168">
              <a:extLst>
                <a:ext uri="{FF2B5EF4-FFF2-40B4-BE49-F238E27FC236}">
                  <a16:creationId xmlns:a16="http://schemas.microsoft.com/office/drawing/2014/main" id="{3613A1EB-2E49-3595-7A65-2A4444C3815D}"/>
                </a:ext>
              </a:extLst>
            </p:cNvPr>
            <p:cNvSpPr>
              <a:spLocks noChangeAspect="1" noChangeArrowheads="1"/>
            </p:cNvSpPr>
            <p:nvPr/>
          </p:nvSpPr>
          <p:spPr bwMode="auto">
            <a:xfrm flipH="1" flipV="1">
              <a:off x="4698" y="1167"/>
              <a:ext cx="493" cy="85"/>
            </a:xfrm>
            <a:prstGeom prst="rect">
              <a:avLst/>
            </a:prstGeom>
            <a:solidFill>
              <a:srgbClr val="EAEAEA"/>
            </a:solidFill>
            <a:ln w="31750">
              <a:solidFill>
                <a:srgbClr val="000000"/>
              </a:solidFill>
              <a:miter lim="800000"/>
              <a:headEnd/>
              <a:tailEnd/>
            </a:ln>
          </p:spPr>
          <p:txBody>
            <a:bodyPr/>
            <a:lstStyle/>
            <a:p>
              <a:endParaRPr lang="en-US"/>
            </a:p>
          </p:txBody>
        </p:sp>
        <p:sp>
          <p:nvSpPr>
            <p:cNvPr id="169" name="Rectangle 169">
              <a:extLst>
                <a:ext uri="{FF2B5EF4-FFF2-40B4-BE49-F238E27FC236}">
                  <a16:creationId xmlns:a16="http://schemas.microsoft.com/office/drawing/2014/main" id="{61C2DFD8-B795-AE7C-A8AE-95C1DCB6386A}"/>
                </a:ext>
              </a:extLst>
            </p:cNvPr>
            <p:cNvSpPr>
              <a:spLocks noChangeAspect="1" noChangeArrowheads="1"/>
            </p:cNvSpPr>
            <p:nvPr/>
          </p:nvSpPr>
          <p:spPr bwMode="auto">
            <a:xfrm flipH="1" flipV="1">
              <a:off x="3446" y="1164"/>
              <a:ext cx="884" cy="88"/>
            </a:xfrm>
            <a:prstGeom prst="rect">
              <a:avLst/>
            </a:prstGeom>
            <a:solidFill>
              <a:srgbClr val="DFDFDF"/>
            </a:solidFill>
            <a:ln w="0">
              <a:solidFill>
                <a:srgbClr val="DFDFDF"/>
              </a:solidFill>
              <a:miter lim="800000"/>
              <a:headEnd/>
              <a:tailEnd/>
            </a:ln>
          </p:spPr>
          <p:txBody>
            <a:bodyPr/>
            <a:lstStyle/>
            <a:p>
              <a:endParaRPr lang="en-US"/>
            </a:p>
          </p:txBody>
        </p:sp>
        <p:sp>
          <p:nvSpPr>
            <p:cNvPr id="170" name="Rectangle 170">
              <a:extLst>
                <a:ext uri="{FF2B5EF4-FFF2-40B4-BE49-F238E27FC236}">
                  <a16:creationId xmlns:a16="http://schemas.microsoft.com/office/drawing/2014/main" id="{3E7C5DEC-AF70-9578-94B6-BB36C81327CF}"/>
                </a:ext>
              </a:extLst>
            </p:cNvPr>
            <p:cNvSpPr>
              <a:spLocks noChangeAspect="1" noChangeArrowheads="1"/>
            </p:cNvSpPr>
            <p:nvPr/>
          </p:nvSpPr>
          <p:spPr bwMode="auto">
            <a:xfrm flipH="1" flipV="1">
              <a:off x="3446" y="1164"/>
              <a:ext cx="8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1" name="Rectangle 171">
              <a:extLst>
                <a:ext uri="{FF2B5EF4-FFF2-40B4-BE49-F238E27FC236}">
                  <a16:creationId xmlns:a16="http://schemas.microsoft.com/office/drawing/2014/main" id="{E7A63944-6EDA-EDF2-FF7E-9E3D4EFAF420}"/>
                </a:ext>
              </a:extLst>
            </p:cNvPr>
            <p:cNvSpPr>
              <a:spLocks noChangeAspect="1" noChangeArrowheads="1"/>
            </p:cNvSpPr>
            <p:nvPr/>
          </p:nvSpPr>
          <p:spPr bwMode="auto">
            <a:xfrm flipH="1" flipV="1">
              <a:off x="4164" y="898"/>
              <a:ext cx="350" cy="88"/>
            </a:xfrm>
            <a:prstGeom prst="rect">
              <a:avLst/>
            </a:prstGeom>
            <a:solidFill>
              <a:srgbClr val="DFDFDF"/>
            </a:solidFill>
            <a:ln w="0">
              <a:solidFill>
                <a:srgbClr val="DFDFDF"/>
              </a:solidFill>
              <a:miter lim="800000"/>
              <a:headEnd/>
              <a:tailEnd/>
            </a:ln>
          </p:spPr>
          <p:txBody>
            <a:bodyPr/>
            <a:lstStyle/>
            <a:p>
              <a:endParaRPr lang="en-US"/>
            </a:p>
          </p:txBody>
        </p:sp>
        <p:sp>
          <p:nvSpPr>
            <p:cNvPr id="172" name="Rectangle 172">
              <a:extLst>
                <a:ext uri="{FF2B5EF4-FFF2-40B4-BE49-F238E27FC236}">
                  <a16:creationId xmlns:a16="http://schemas.microsoft.com/office/drawing/2014/main" id="{52CEFF34-68DF-4060-1252-F56356260652}"/>
                </a:ext>
              </a:extLst>
            </p:cNvPr>
            <p:cNvSpPr>
              <a:spLocks noChangeAspect="1" noChangeArrowheads="1"/>
            </p:cNvSpPr>
            <p:nvPr/>
          </p:nvSpPr>
          <p:spPr bwMode="auto">
            <a:xfrm flipH="1" flipV="1">
              <a:off x="4164" y="898"/>
              <a:ext cx="350"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3" name="Rectangle 173">
              <a:extLst>
                <a:ext uri="{FF2B5EF4-FFF2-40B4-BE49-F238E27FC236}">
                  <a16:creationId xmlns:a16="http://schemas.microsoft.com/office/drawing/2014/main" id="{72FCACED-BE0A-6E15-3F69-F117F01625AF}"/>
                </a:ext>
              </a:extLst>
            </p:cNvPr>
            <p:cNvSpPr>
              <a:spLocks noChangeAspect="1" noChangeArrowheads="1"/>
            </p:cNvSpPr>
            <p:nvPr/>
          </p:nvSpPr>
          <p:spPr bwMode="auto">
            <a:xfrm flipH="1" flipV="1">
              <a:off x="4692" y="898"/>
              <a:ext cx="456" cy="1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4" name="Rectangle 174">
              <a:extLst>
                <a:ext uri="{FF2B5EF4-FFF2-40B4-BE49-F238E27FC236}">
                  <a16:creationId xmlns:a16="http://schemas.microsoft.com/office/drawing/2014/main" id="{0A49AB5D-3F77-90E3-FAE6-214E219CAF85}"/>
                </a:ext>
              </a:extLst>
            </p:cNvPr>
            <p:cNvSpPr>
              <a:spLocks noChangeAspect="1" noChangeArrowheads="1"/>
            </p:cNvSpPr>
            <p:nvPr/>
          </p:nvSpPr>
          <p:spPr bwMode="auto">
            <a:xfrm flipH="1" flipV="1">
              <a:off x="4561" y="116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75" name="Rectangle 175">
              <a:extLst>
                <a:ext uri="{FF2B5EF4-FFF2-40B4-BE49-F238E27FC236}">
                  <a16:creationId xmlns:a16="http://schemas.microsoft.com/office/drawing/2014/main" id="{31647666-3656-7F3A-68E7-79E4939C114A}"/>
                </a:ext>
              </a:extLst>
            </p:cNvPr>
            <p:cNvSpPr>
              <a:spLocks noChangeAspect="1" noChangeArrowheads="1"/>
            </p:cNvSpPr>
            <p:nvPr/>
          </p:nvSpPr>
          <p:spPr bwMode="auto">
            <a:xfrm flipH="1" flipV="1">
              <a:off x="4561" y="116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6" name="Rectangle 176">
              <a:extLst>
                <a:ext uri="{FF2B5EF4-FFF2-40B4-BE49-F238E27FC236}">
                  <a16:creationId xmlns:a16="http://schemas.microsoft.com/office/drawing/2014/main" id="{7D23CF23-CD4B-FCD6-7C0E-2A3F9860938F}"/>
                </a:ext>
              </a:extLst>
            </p:cNvPr>
            <p:cNvSpPr>
              <a:spLocks noChangeAspect="1" noChangeArrowheads="1"/>
            </p:cNvSpPr>
            <p:nvPr/>
          </p:nvSpPr>
          <p:spPr bwMode="auto">
            <a:xfrm flipH="1" flipV="1">
              <a:off x="4561" y="898"/>
              <a:ext cx="89" cy="88"/>
            </a:xfrm>
            <a:prstGeom prst="rect">
              <a:avLst/>
            </a:prstGeom>
            <a:solidFill>
              <a:srgbClr val="000000"/>
            </a:solidFill>
            <a:ln w="0">
              <a:solidFill>
                <a:srgbClr val="000000"/>
              </a:solidFill>
              <a:miter lim="800000"/>
              <a:headEnd/>
              <a:tailEnd/>
            </a:ln>
          </p:spPr>
          <p:txBody>
            <a:bodyPr/>
            <a:lstStyle/>
            <a:p>
              <a:endParaRPr lang="en-US"/>
            </a:p>
          </p:txBody>
        </p:sp>
        <p:sp>
          <p:nvSpPr>
            <p:cNvPr id="177" name="Rectangle 177">
              <a:extLst>
                <a:ext uri="{FF2B5EF4-FFF2-40B4-BE49-F238E27FC236}">
                  <a16:creationId xmlns:a16="http://schemas.microsoft.com/office/drawing/2014/main" id="{08AA2A1B-BB43-803D-8397-DA363C0A51DC}"/>
                </a:ext>
              </a:extLst>
            </p:cNvPr>
            <p:cNvSpPr>
              <a:spLocks noChangeAspect="1" noChangeArrowheads="1"/>
            </p:cNvSpPr>
            <p:nvPr/>
          </p:nvSpPr>
          <p:spPr bwMode="auto">
            <a:xfrm flipH="1" flipV="1">
              <a:off x="4561" y="898"/>
              <a:ext cx="89"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8" name="Rectangle 178">
              <a:extLst>
                <a:ext uri="{FF2B5EF4-FFF2-40B4-BE49-F238E27FC236}">
                  <a16:creationId xmlns:a16="http://schemas.microsoft.com/office/drawing/2014/main" id="{010D79B5-D00D-F888-512C-05B922D1FEA8}"/>
                </a:ext>
              </a:extLst>
            </p:cNvPr>
            <p:cNvSpPr>
              <a:spLocks noChangeAspect="1" noChangeArrowheads="1"/>
            </p:cNvSpPr>
            <p:nvPr/>
          </p:nvSpPr>
          <p:spPr bwMode="auto">
            <a:xfrm flipH="1" flipV="1">
              <a:off x="4033" y="898"/>
              <a:ext cx="84" cy="88"/>
            </a:xfrm>
            <a:prstGeom prst="rect">
              <a:avLst/>
            </a:prstGeom>
            <a:solidFill>
              <a:srgbClr val="000000"/>
            </a:solidFill>
            <a:ln w="0">
              <a:solidFill>
                <a:srgbClr val="000000"/>
              </a:solidFill>
              <a:miter lim="800000"/>
              <a:headEnd/>
              <a:tailEnd/>
            </a:ln>
          </p:spPr>
          <p:txBody>
            <a:bodyPr/>
            <a:lstStyle/>
            <a:p>
              <a:endParaRPr lang="en-US"/>
            </a:p>
          </p:txBody>
        </p:sp>
        <p:sp>
          <p:nvSpPr>
            <p:cNvPr id="179" name="Rectangle 179">
              <a:extLst>
                <a:ext uri="{FF2B5EF4-FFF2-40B4-BE49-F238E27FC236}">
                  <a16:creationId xmlns:a16="http://schemas.microsoft.com/office/drawing/2014/main" id="{942149EF-7D0F-0185-39A4-7C5213C41D4B}"/>
                </a:ext>
              </a:extLst>
            </p:cNvPr>
            <p:cNvSpPr>
              <a:spLocks noChangeAspect="1" noChangeArrowheads="1"/>
            </p:cNvSpPr>
            <p:nvPr/>
          </p:nvSpPr>
          <p:spPr bwMode="auto">
            <a:xfrm flipH="1" flipV="1">
              <a:off x="4033" y="898"/>
              <a:ext cx="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0" name="Rectangle 180">
              <a:extLst>
                <a:ext uri="{FF2B5EF4-FFF2-40B4-BE49-F238E27FC236}">
                  <a16:creationId xmlns:a16="http://schemas.microsoft.com/office/drawing/2014/main" id="{A0B8CDF3-497C-1143-4327-31EF2C3057DC}"/>
                </a:ext>
              </a:extLst>
            </p:cNvPr>
            <p:cNvSpPr>
              <a:spLocks noChangeAspect="1" noChangeArrowheads="1"/>
            </p:cNvSpPr>
            <p:nvPr/>
          </p:nvSpPr>
          <p:spPr bwMode="auto">
            <a:xfrm flipH="1" flipV="1">
              <a:off x="3446" y="1421"/>
              <a:ext cx="900" cy="8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1" name="Text Box 181">
              <a:extLst>
                <a:ext uri="{FF2B5EF4-FFF2-40B4-BE49-F238E27FC236}">
                  <a16:creationId xmlns:a16="http://schemas.microsoft.com/office/drawing/2014/main" id="{5E6CA1C5-BCAE-04BF-B95C-BC5828E76938}"/>
                </a:ext>
              </a:extLst>
            </p:cNvPr>
            <p:cNvSpPr txBox="1">
              <a:spLocks noChangeAspect="1" noChangeArrowheads="1"/>
            </p:cNvSpPr>
            <p:nvPr/>
          </p:nvSpPr>
          <p:spPr bwMode="auto">
            <a:xfrm>
              <a:off x="4252"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82" name="Text Box 182">
              <a:extLst>
                <a:ext uri="{FF2B5EF4-FFF2-40B4-BE49-F238E27FC236}">
                  <a16:creationId xmlns:a16="http://schemas.microsoft.com/office/drawing/2014/main" id="{978112E3-8490-6CDE-16FE-1F20000BA17E}"/>
                </a:ext>
              </a:extLst>
            </p:cNvPr>
            <p:cNvSpPr txBox="1">
              <a:spLocks noChangeAspect="1" noChangeArrowheads="1"/>
            </p:cNvSpPr>
            <p:nvPr/>
          </p:nvSpPr>
          <p:spPr bwMode="auto">
            <a:xfrm>
              <a:off x="4236" y="544"/>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3" name="Text Box 183">
              <a:extLst>
                <a:ext uri="{FF2B5EF4-FFF2-40B4-BE49-F238E27FC236}">
                  <a16:creationId xmlns:a16="http://schemas.microsoft.com/office/drawing/2014/main" id="{267F1C76-E464-D28C-64D8-077439744D59}"/>
                </a:ext>
              </a:extLst>
            </p:cNvPr>
            <p:cNvSpPr txBox="1">
              <a:spLocks noChangeAspect="1" noChangeArrowheads="1"/>
            </p:cNvSpPr>
            <p:nvPr/>
          </p:nvSpPr>
          <p:spPr bwMode="auto">
            <a:xfrm>
              <a:off x="4506"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4" name="Text Box 184">
              <a:extLst>
                <a:ext uri="{FF2B5EF4-FFF2-40B4-BE49-F238E27FC236}">
                  <a16:creationId xmlns:a16="http://schemas.microsoft.com/office/drawing/2014/main" id="{23CE581A-154D-0492-A9F7-E47FE7962720}"/>
                </a:ext>
              </a:extLst>
            </p:cNvPr>
            <p:cNvSpPr txBox="1">
              <a:spLocks noChangeAspect="1" noChangeArrowheads="1"/>
            </p:cNvSpPr>
            <p:nvPr/>
          </p:nvSpPr>
          <p:spPr bwMode="auto">
            <a:xfrm>
              <a:off x="3955" y="1763"/>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5" name="Text Box 185">
              <a:extLst>
                <a:ext uri="{FF2B5EF4-FFF2-40B4-BE49-F238E27FC236}">
                  <a16:creationId xmlns:a16="http://schemas.microsoft.com/office/drawing/2014/main" id="{A7D891F5-AA78-A324-6580-AB933CE131C7}"/>
                </a:ext>
              </a:extLst>
            </p:cNvPr>
            <p:cNvSpPr txBox="1">
              <a:spLocks noChangeAspect="1" noChangeArrowheads="1"/>
            </p:cNvSpPr>
            <p:nvPr/>
          </p:nvSpPr>
          <p:spPr bwMode="auto">
            <a:xfrm>
              <a:off x="4490" y="544"/>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7" name="Rectangle 187">
              <a:extLst>
                <a:ext uri="{FF2B5EF4-FFF2-40B4-BE49-F238E27FC236}">
                  <a16:creationId xmlns:a16="http://schemas.microsoft.com/office/drawing/2014/main" id="{6A7B3DD9-3CCB-70E1-6044-9A73B1AAB5B5}"/>
                </a:ext>
              </a:extLst>
            </p:cNvPr>
            <p:cNvSpPr>
              <a:spLocks noChangeAspect="1" noChangeArrowheads="1"/>
            </p:cNvSpPr>
            <p:nvPr/>
          </p:nvSpPr>
          <p:spPr bwMode="auto">
            <a:xfrm>
              <a:off x="3793" y="743"/>
              <a:ext cx="1145" cy="1018"/>
            </a:xfrm>
            <a:prstGeom prst="rect">
              <a:avLst/>
            </a:prstGeom>
            <a:noFill/>
            <a:ln w="571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Text Box 188">
              <a:extLst>
                <a:ext uri="{FF2B5EF4-FFF2-40B4-BE49-F238E27FC236}">
                  <a16:creationId xmlns:a16="http://schemas.microsoft.com/office/drawing/2014/main" id="{42E0F53B-9B3D-91EF-45A3-E93055E308FC}"/>
                </a:ext>
              </a:extLst>
            </p:cNvPr>
            <p:cNvSpPr txBox="1">
              <a:spLocks noChangeAspect="1" noChangeArrowheads="1"/>
            </p:cNvSpPr>
            <p:nvPr/>
          </p:nvSpPr>
          <p:spPr bwMode="auto">
            <a:xfrm>
              <a:off x="3651" y="2027"/>
              <a:ext cx="1714" cy="22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dirty="0">
                  <a:solidFill>
                    <a:srgbClr val="808080"/>
                  </a:solidFill>
                  <a:ea typeface="宋体" panose="02010600030101010101" pitchFamily="2" charset="-122"/>
                </a:rPr>
                <a:t>Vertical Channel Tracks</a:t>
              </a:r>
            </a:p>
          </p:txBody>
        </p:sp>
        <p:sp>
          <p:nvSpPr>
            <p:cNvPr id="189" name="Text Box 189">
              <a:extLst>
                <a:ext uri="{FF2B5EF4-FFF2-40B4-BE49-F238E27FC236}">
                  <a16:creationId xmlns:a16="http://schemas.microsoft.com/office/drawing/2014/main" id="{13C90436-1ABD-442C-BE77-EC9A8DE3CBB8}"/>
                </a:ext>
              </a:extLst>
            </p:cNvPr>
            <p:cNvSpPr txBox="1">
              <a:spLocks noChangeAspect="1" noChangeArrowheads="1"/>
            </p:cNvSpPr>
            <p:nvPr/>
          </p:nvSpPr>
          <p:spPr bwMode="auto">
            <a:xfrm rot="16200000">
              <a:off x="4871" y="986"/>
              <a:ext cx="1076" cy="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solidFill>
                    <a:srgbClr val="808080"/>
                  </a:solidFill>
                </a:rPr>
                <a:t>Horizontal</a:t>
              </a:r>
              <a:br>
                <a:rPr lang="de-DE" altLang="en-US">
                  <a:solidFill>
                    <a:srgbClr val="808080"/>
                  </a:solidFill>
                </a:rPr>
              </a:br>
              <a:r>
                <a:rPr lang="de-DE" altLang="en-US">
                  <a:solidFill>
                    <a:srgbClr val="808080"/>
                  </a:solidFill>
                </a:rPr>
                <a:t>Channel Tracks</a:t>
              </a:r>
              <a:endParaRPr lang="en-US" altLang="zh-CN">
                <a:solidFill>
                  <a:srgbClr val="808080"/>
                </a:solidFill>
                <a:ea typeface="宋体" panose="02010600030101010101" pitchFamily="2" charset="-122"/>
              </a:endParaRPr>
            </a:p>
          </p:txBody>
        </p:sp>
        <p:sp>
          <p:nvSpPr>
            <p:cNvPr id="190" name="Rectangle 190">
              <a:extLst>
                <a:ext uri="{FF2B5EF4-FFF2-40B4-BE49-F238E27FC236}">
                  <a16:creationId xmlns:a16="http://schemas.microsoft.com/office/drawing/2014/main" id="{DB221CBD-40B0-1AE2-2EFD-E3FC7302CE50}"/>
                </a:ext>
              </a:extLst>
            </p:cNvPr>
            <p:cNvSpPr>
              <a:spLocks noChangeAspect="1" noChangeArrowheads="1"/>
            </p:cNvSpPr>
            <p:nvPr/>
          </p:nvSpPr>
          <p:spPr bwMode="auto">
            <a:xfrm flipH="1" flipV="1">
              <a:off x="4431" y="1164"/>
              <a:ext cx="83" cy="89"/>
            </a:xfrm>
            <a:prstGeom prst="rect">
              <a:avLst/>
            </a:prstGeom>
            <a:solidFill>
              <a:srgbClr val="DFDFDF"/>
            </a:solidFill>
            <a:ln w="0">
              <a:solidFill>
                <a:srgbClr val="DFDFDF"/>
              </a:solidFill>
              <a:miter lim="800000"/>
              <a:headEnd/>
              <a:tailEnd/>
            </a:ln>
          </p:spPr>
          <p:txBody>
            <a:bodyPr/>
            <a:lstStyle/>
            <a:p>
              <a:endParaRPr lang="en-US"/>
            </a:p>
          </p:txBody>
        </p:sp>
        <p:sp>
          <p:nvSpPr>
            <p:cNvPr id="191" name="Rectangle 191">
              <a:extLst>
                <a:ext uri="{FF2B5EF4-FFF2-40B4-BE49-F238E27FC236}">
                  <a16:creationId xmlns:a16="http://schemas.microsoft.com/office/drawing/2014/main" id="{4C62CF04-0AEC-5334-42D3-CD8912E39852}"/>
                </a:ext>
              </a:extLst>
            </p:cNvPr>
            <p:cNvSpPr>
              <a:spLocks noChangeAspect="1" noChangeArrowheads="1"/>
            </p:cNvSpPr>
            <p:nvPr/>
          </p:nvSpPr>
          <p:spPr bwMode="auto">
            <a:xfrm flipH="1" flipV="1">
              <a:off x="4431" y="1164"/>
              <a:ext cx="83"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2" name="Rectangle 192">
              <a:extLst>
                <a:ext uri="{FF2B5EF4-FFF2-40B4-BE49-F238E27FC236}">
                  <a16:creationId xmlns:a16="http://schemas.microsoft.com/office/drawing/2014/main" id="{BE18F0E9-C3C6-F445-9065-B17D7AC497B7}"/>
                </a:ext>
              </a:extLst>
            </p:cNvPr>
            <p:cNvSpPr>
              <a:spLocks noChangeAspect="1" noChangeArrowheads="1"/>
            </p:cNvSpPr>
            <p:nvPr/>
          </p:nvSpPr>
          <p:spPr bwMode="auto">
            <a:xfrm flipH="1" flipV="1">
              <a:off x="4253"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93" name="Rectangle 193">
              <a:extLst>
                <a:ext uri="{FF2B5EF4-FFF2-40B4-BE49-F238E27FC236}">
                  <a16:creationId xmlns:a16="http://schemas.microsoft.com/office/drawing/2014/main" id="{F15081FB-253B-BF75-E875-330D43A627CA}"/>
                </a:ext>
              </a:extLst>
            </p:cNvPr>
            <p:cNvSpPr>
              <a:spLocks noChangeAspect="1" noChangeArrowheads="1"/>
            </p:cNvSpPr>
            <p:nvPr/>
          </p:nvSpPr>
          <p:spPr bwMode="auto">
            <a:xfrm flipH="1" flipV="1">
              <a:off x="4294" y="1164"/>
              <a:ext cx="90" cy="89"/>
            </a:xfrm>
            <a:prstGeom prst="rect">
              <a:avLst/>
            </a:prstGeom>
            <a:solidFill>
              <a:srgbClr val="000000"/>
            </a:solidFill>
            <a:ln w="0">
              <a:solidFill>
                <a:srgbClr val="000000"/>
              </a:solidFill>
              <a:miter lim="800000"/>
              <a:headEnd/>
              <a:tailEnd/>
            </a:ln>
          </p:spPr>
          <p:txBody>
            <a:bodyPr/>
            <a:lstStyle/>
            <a:p>
              <a:endParaRPr lang="en-US"/>
            </a:p>
          </p:txBody>
        </p:sp>
        <p:sp>
          <p:nvSpPr>
            <p:cNvPr id="194" name="Rectangle 194">
              <a:extLst>
                <a:ext uri="{FF2B5EF4-FFF2-40B4-BE49-F238E27FC236}">
                  <a16:creationId xmlns:a16="http://schemas.microsoft.com/office/drawing/2014/main" id="{1934CEDA-7668-B641-01BE-DB6A61675121}"/>
                </a:ext>
              </a:extLst>
            </p:cNvPr>
            <p:cNvSpPr>
              <a:spLocks noChangeAspect="1" noChangeArrowheads="1"/>
            </p:cNvSpPr>
            <p:nvPr/>
          </p:nvSpPr>
          <p:spPr bwMode="auto">
            <a:xfrm flipH="1" flipV="1">
              <a:off x="4294" y="1164"/>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5" name="Rectangle 195">
              <a:extLst>
                <a:ext uri="{FF2B5EF4-FFF2-40B4-BE49-F238E27FC236}">
                  <a16:creationId xmlns:a16="http://schemas.microsoft.com/office/drawing/2014/main" id="{F29446F2-588C-A940-994A-B92A022CE60F}"/>
                </a:ext>
              </a:extLst>
            </p:cNvPr>
            <p:cNvSpPr>
              <a:spLocks noChangeAspect="1" noChangeArrowheads="1"/>
            </p:cNvSpPr>
            <p:nvPr/>
          </p:nvSpPr>
          <p:spPr bwMode="auto">
            <a:xfrm flipH="1" flipV="1">
              <a:off x="4253"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6" name="Rectangle 196">
              <a:extLst>
                <a:ext uri="{FF2B5EF4-FFF2-40B4-BE49-F238E27FC236}">
                  <a16:creationId xmlns:a16="http://schemas.microsoft.com/office/drawing/2014/main" id="{3FEC9136-D2F5-6AEF-AEE5-5DAEECF7A81D}"/>
                </a:ext>
              </a:extLst>
            </p:cNvPr>
            <p:cNvSpPr>
              <a:spLocks noChangeAspect="1" noChangeArrowheads="1"/>
            </p:cNvSpPr>
            <p:nvPr/>
          </p:nvSpPr>
          <p:spPr bwMode="auto">
            <a:xfrm flipH="1" flipV="1">
              <a:off x="4269" y="1379"/>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7" name="Rectangle 197">
              <a:extLst>
                <a:ext uri="{FF2B5EF4-FFF2-40B4-BE49-F238E27FC236}">
                  <a16:creationId xmlns:a16="http://schemas.microsoft.com/office/drawing/2014/main" id="{90479C47-1462-D46E-CA86-70A90254AD6A}"/>
                </a:ext>
              </a:extLst>
            </p:cNvPr>
            <p:cNvSpPr>
              <a:spLocks noChangeAspect="1" noChangeArrowheads="1"/>
            </p:cNvSpPr>
            <p:nvPr/>
          </p:nvSpPr>
          <p:spPr bwMode="auto">
            <a:xfrm flipH="1" flipV="1">
              <a:off x="4274" y="1386"/>
              <a:ext cx="165" cy="159"/>
            </a:xfrm>
            <a:prstGeom prst="rect">
              <a:avLst/>
            </a:prstGeom>
            <a:solidFill>
              <a:srgbClr val="DFDFDF"/>
            </a:solidFill>
            <a:ln w="0">
              <a:solidFill>
                <a:srgbClr val="DFDFDF"/>
              </a:solidFill>
              <a:miter lim="800000"/>
              <a:headEnd/>
              <a:tailEnd/>
            </a:ln>
          </p:spPr>
          <p:txBody>
            <a:bodyPr/>
            <a:lstStyle/>
            <a:p>
              <a:endParaRPr lang="en-US"/>
            </a:p>
          </p:txBody>
        </p:sp>
        <p:sp>
          <p:nvSpPr>
            <p:cNvPr id="198" name="Rectangle 198">
              <a:extLst>
                <a:ext uri="{FF2B5EF4-FFF2-40B4-BE49-F238E27FC236}">
                  <a16:creationId xmlns:a16="http://schemas.microsoft.com/office/drawing/2014/main" id="{901E089D-F19B-D92A-40E7-E81CD3583043}"/>
                </a:ext>
              </a:extLst>
            </p:cNvPr>
            <p:cNvSpPr>
              <a:spLocks noChangeAspect="1" noChangeArrowheads="1"/>
            </p:cNvSpPr>
            <p:nvPr/>
          </p:nvSpPr>
          <p:spPr bwMode="auto">
            <a:xfrm flipH="1" flipV="1">
              <a:off x="4315" y="1421"/>
              <a:ext cx="89" cy="89"/>
            </a:xfrm>
            <a:prstGeom prst="rect">
              <a:avLst/>
            </a:prstGeom>
            <a:solidFill>
              <a:srgbClr val="000000"/>
            </a:solidFill>
            <a:ln w="0">
              <a:solidFill>
                <a:srgbClr val="000000"/>
              </a:solidFill>
              <a:miter lim="800000"/>
              <a:headEnd/>
              <a:tailEnd/>
            </a:ln>
          </p:spPr>
          <p:txBody>
            <a:bodyPr/>
            <a:lstStyle/>
            <a:p>
              <a:endParaRPr lang="en-US"/>
            </a:p>
          </p:txBody>
        </p:sp>
        <p:sp>
          <p:nvSpPr>
            <p:cNvPr id="199" name="Rectangle 199">
              <a:extLst>
                <a:ext uri="{FF2B5EF4-FFF2-40B4-BE49-F238E27FC236}">
                  <a16:creationId xmlns:a16="http://schemas.microsoft.com/office/drawing/2014/main" id="{221326B9-F041-C987-B3EF-3733C11863F7}"/>
                </a:ext>
              </a:extLst>
            </p:cNvPr>
            <p:cNvSpPr>
              <a:spLocks noChangeAspect="1" noChangeArrowheads="1"/>
            </p:cNvSpPr>
            <p:nvPr/>
          </p:nvSpPr>
          <p:spPr bwMode="auto">
            <a:xfrm flipH="1" flipV="1">
              <a:off x="4315" y="1421"/>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1" name="Text Box 201">
              <a:extLst>
                <a:ext uri="{FF2B5EF4-FFF2-40B4-BE49-F238E27FC236}">
                  <a16:creationId xmlns:a16="http://schemas.microsoft.com/office/drawing/2014/main" id="{2722CDA1-CEBD-ECD3-760B-AB66BE225677}"/>
                </a:ext>
              </a:extLst>
            </p:cNvPr>
            <p:cNvSpPr txBox="1">
              <a:spLocks noChangeAspect="1" noChangeArrowheads="1"/>
            </p:cNvSpPr>
            <p:nvPr/>
          </p:nvSpPr>
          <p:spPr bwMode="auto">
            <a:xfrm>
              <a:off x="5026" y="843"/>
              <a:ext cx="213"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E</a:t>
              </a:r>
              <a:endParaRPr lang="en-US" altLang="zh-CN" b="1" i="1" dirty="0">
                <a:ea typeface="宋体" panose="02010600030101010101" pitchFamily="2" charset="-122"/>
              </a:endParaRPr>
            </a:p>
          </p:txBody>
        </p:sp>
        <p:sp>
          <p:nvSpPr>
            <p:cNvPr id="202" name="Text Box 202">
              <a:extLst>
                <a:ext uri="{FF2B5EF4-FFF2-40B4-BE49-F238E27FC236}">
                  <a16:creationId xmlns:a16="http://schemas.microsoft.com/office/drawing/2014/main" id="{8E804EB3-DF12-34EE-9AE2-5B3741FBBA68}"/>
                </a:ext>
              </a:extLst>
            </p:cNvPr>
            <p:cNvSpPr txBox="1">
              <a:spLocks noChangeAspect="1" noChangeArrowheads="1"/>
            </p:cNvSpPr>
            <p:nvPr/>
          </p:nvSpPr>
          <p:spPr bwMode="auto">
            <a:xfrm>
              <a:off x="5013" y="1137"/>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204" name="Text Box 204">
              <a:extLst>
                <a:ext uri="{FF2B5EF4-FFF2-40B4-BE49-F238E27FC236}">
                  <a16:creationId xmlns:a16="http://schemas.microsoft.com/office/drawing/2014/main" id="{FB5BEB5A-2B8E-8997-017F-9E2AE59D266C}"/>
                </a:ext>
              </a:extLst>
            </p:cNvPr>
            <p:cNvSpPr txBox="1">
              <a:spLocks noChangeAspect="1" noChangeArrowheads="1"/>
            </p:cNvSpPr>
            <p:nvPr/>
          </p:nvSpPr>
          <p:spPr bwMode="auto">
            <a:xfrm>
              <a:off x="3432" y="1395"/>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205" name="Text Box 205">
              <a:extLst>
                <a:ext uri="{FF2B5EF4-FFF2-40B4-BE49-F238E27FC236}">
                  <a16:creationId xmlns:a16="http://schemas.microsoft.com/office/drawing/2014/main" id="{16AA57F7-FDDA-755E-AAFF-78633ED87A8B}"/>
                </a:ext>
              </a:extLst>
            </p:cNvPr>
            <p:cNvSpPr txBox="1">
              <a:spLocks noChangeAspect="1" noChangeArrowheads="1"/>
            </p:cNvSpPr>
            <p:nvPr/>
          </p:nvSpPr>
          <p:spPr bwMode="auto">
            <a:xfrm>
              <a:off x="3432" y="1098"/>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B</a:t>
              </a:r>
              <a:endParaRPr lang="en-US" altLang="zh-CN" b="1" i="1" dirty="0">
                <a:ea typeface="宋体" panose="02010600030101010101" pitchFamily="2" charset="-122"/>
              </a:endParaRPr>
            </a:p>
          </p:txBody>
        </p:sp>
        <p:sp>
          <p:nvSpPr>
            <p:cNvPr id="208" name="Oval 208">
              <a:extLst>
                <a:ext uri="{FF2B5EF4-FFF2-40B4-BE49-F238E27FC236}">
                  <a16:creationId xmlns:a16="http://schemas.microsoft.com/office/drawing/2014/main" id="{801BFDEC-30CF-9CC9-9C50-BD940AE57DD3}"/>
                </a:ext>
              </a:extLst>
            </p:cNvPr>
            <p:cNvSpPr>
              <a:spLocks noChangeAspect="1" noChangeArrowheads="1"/>
            </p:cNvSpPr>
            <p:nvPr/>
          </p:nvSpPr>
          <p:spPr bwMode="auto">
            <a:xfrm rot="7290616" flipH="1">
              <a:off x="2255" y="2444"/>
              <a:ext cx="679" cy="67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9" name="Line 209">
              <a:extLst>
                <a:ext uri="{FF2B5EF4-FFF2-40B4-BE49-F238E27FC236}">
                  <a16:creationId xmlns:a16="http://schemas.microsoft.com/office/drawing/2014/main" id="{F3AB962C-6938-5064-DA2C-88EF58B9ED98}"/>
                </a:ext>
              </a:extLst>
            </p:cNvPr>
            <p:cNvSpPr>
              <a:spLocks noChangeShapeType="1"/>
            </p:cNvSpPr>
            <p:nvPr/>
          </p:nvSpPr>
          <p:spPr bwMode="auto">
            <a:xfrm flipV="1">
              <a:off x="2779" y="2226"/>
              <a:ext cx="2237" cy="8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sp>
          <p:nvSpPr>
            <p:cNvPr id="210" name="Line 210">
              <a:extLst>
                <a:ext uri="{FF2B5EF4-FFF2-40B4-BE49-F238E27FC236}">
                  <a16:creationId xmlns:a16="http://schemas.microsoft.com/office/drawing/2014/main" id="{5D99FB22-5EAB-8775-9C66-F8D4642B904A}"/>
                </a:ext>
              </a:extLst>
            </p:cNvPr>
            <p:cNvSpPr>
              <a:spLocks noChangeShapeType="1"/>
            </p:cNvSpPr>
            <p:nvPr/>
          </p:nvSpPr>
          <p:spPr bwMode="auto">
            <a:xfrm flipV="1">
              <a:off x="2461" y="1718"/>
              <a:ext cx="952" cy="764"/>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grpSp>
      <p:sp>
        <p:nvSpPr>
          <p:cNvPr id="211" name="Oval 211">
            <a:extLst>
              <a:ext uri="{FF2B5EF4-FFF2-40B4-BE49-F238E27FC236}">
                <a16:creationId xmlns:a16="http://schemas.microsoft.com/office/drawing/2014/main" id="{566D5971-8569-4E52-1364-4C9F7BA8E46C}"/>
              </a:ext>
            </a:extLst>
          </p:cNvPr>
          <p:cNvSpPr>
            <a:spLocks noChangeArrowheads="1"/>
          </p:cNvSpPr>
          <p:nvPr/>
        </p:nvSpPr>
        <p:spPr bwMode="auto">
          <a:xfrm>
            <a:off x="1121228" y="1628775"/>
            <a:ext cx="3800475" cy="3805238"/>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p>
            <a:endParaRPr lang="en-US"/>
          </a:p>
        </p:txBody>
      </p:sp>
      <p:sp>
        <p:nvSpPr>
          <p:cNvPr id="3" name="TextBox 2">
            <a:extLst>
              <a:ext uri="{FF2B5EF4-FFF2-40B4-BE49-F238E27FC236}">
                <a16:creationId xmlns:a16="http://schemas.microsoft.com/office/drawing/2014/main" id="{669E3C05-EE56-5B8B-F191-CA6D71F4F704}"/>
              </a:ext>
            </a:extLst>
          </p:cNvPr>
          <p:cNvSpPr txBox="1"/>
          <p:nvPr/>
        </p:nvSpPr>
        <p:spPr>
          <a:xfrm>
            <a:off x="1893375" y="5493484"/>
            <a:ext cx="2097049" cy="400110"/>
          </a:xfrm>
          <a:prstGeom prst="rect">
            <a:avLst/>
          </a:prstGeom>
          <a:noFill/>
        </p:spPr>
        <p:txBody>
          <a:bodyPr wrap="none" rtlCol="0">
            <a:spAutoFit/>
          </a:bodyPr>
          <a:lstStyle/>
          <a:p>
            <a:r>
              <a:rPr lang="en-US" sz="2000" dirty="0">
                <a:solidFill>
                  <a:srgbClr val="FF0000"/>
                </a:solidFill>
                <a:latin typeface="Arial" panose="020B0604020202020204" pitchFamily="34" charset="0"/>
                <a:cs typeface="Arial" panose="020B0604020202020204" pitchFamily="34" charset="0"/>
              </a:rPr>
              <a:t>Channel Routing</a:t>
            </a:r>
          </a:p>
        </p:txBody>
      </p:sp>
    </p:spTree>
    <p:extLst>
      <p:ext uri="{BB962C8B-B14F-4D97-AF65-F5344CB8AC3E}">
        <p14:creationId xmlns:p14="http://schemas.microsoft.com/office/powerpoint/2010/main" val="40129315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B3814-F19B-B16C-0B09-F5777E5DA9CC}"/>
              </a:ext>
            </a:extLst>
          </p:cNvPr>
          <p:cNvSpPr>
            <a:spLocks noGrp="1"/>
          </p:cNvSpPr>
          <p:nvPr>
            <p:ph type="title"/>
          </p:nvPr>
        </p:nvSpPr>
        <p:spPr/>
        <p:txBody>
          <a:bodyPr/>
          <a:lstStyle/>
          <a:p>
            <a:r>
              <a:rPr lang="en-US" dirty="0"/>
              <a:t>Switchbox Routing: Example</a:t>
            </a:r>
          </a:p>
        </p:txBody>
      </p:sp>
      <p:grpSp>
        <p:nvGrpSpPr>
          <p:cNvPr id="63" name="Group 2">
            <a:extLst>
              <a:ext uri="{FF2B5EF4-FFF2-40B4-BE49-F238E27FC236}">
                <a16:creationId xmlns:a16="http://schemas.microsoft.com/office/drawing/2014/main" id="{26FBF978-D02A-F07E-C33B-87746880868A}"/>
              </a:ext>
            </a:extLst>
          </p:cNvPr>
          <p:cNvGrpSpPr>
            <a:grpSpLocks noChangeAspect="1"/>
          </p:cNvGrpSpPr>
          <p:nvPr/>
        </p:nvGrpSpPr>
        <p:grpSpPr bwMode="auto">
          <a:xfrm>
            <a:off x="2905125" y="3601357"/>
            <a:ext cx="2516187" cy="2427288"/>
            <a:chOff x="1519" y="799"/>
            <a:chExt cx="1815" cy="1588"/>
          </a:xfrm>
        </p:grpSpPr>
        <p:sp>
          <p:nvSpPr>
            <p:cNvPr id="64" name="Rectangle 3">
              <a:extLst>
                <a:ext uri="{FF2B5EF4-FFF2-40B4-BE49-F238E27FC236}">
                  <a16:creationId xmlns:a16="http://schemas.microsoft.com/office/drawing/2014/main" id="{78D30AF7-AF21-5ACC-9EC6-2827DE1EA7CF}"/>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Line 4">
              <a:extLst>
                <a:ext uri="{FF2B5EF4-FFF2-40B4-BE49-F238E27FC236}">
                  <a16:creationId xmlns:a16="http://schemas.microsoft.com/office/drawing/2014/main" id="{9E8BF118-5A4F-79DE-9339-1616EDF52464}"/>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5">
              <a:extLst>
                <a:ext uri="{FF2B5EF4-FFF2-40B4-BE49-F238E27FC236}">
                  <a16:creationId xmlns:a16="http://schemas.microsoft.com/office/drawing/2014/main" id="{117CA549-EFAD-01C0-54A8-68224BA40286}"/>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6">
              <a:extLst>
                <a:ext uri="{FF2B5EF4-FFF2-40B4-BE49-F238E27FC236}">
                  <a16:creationId xmlns:a16="http://schemas.microsoft.com/office/drawing/2014/main" id="{11C0C849-50D6-A6D0-0587-9FAFE4BFED4D}"/>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7">
              <a:extLst>
                <a:ext uri="{FF2B5EF4-FFF2-40B4-BE49-F238E27FC236}">
                  <a16:creationId xmlns:a16="http://schemas.microsoft.com/office/drawing/2014/main" id="{268DF3EF-51CA-409E-03F4-386E8AB6F840}"/>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8">
              <a:extLst>
                <a:ext uri="{FF2B5EF4-FFF2-40B4-BE49-F238E27FC236}">
                  <a16:creationId xmlns:a16="http://schemas.microsoft.com/office/drawing/2014/main" id="{368EC12F-B06B-8170-1194-1FAF9764D651}"/>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9">
              <a:extLst>
                <a:ext uri="{FF2B5EF4-FFF2-40B4-BE49-F238E27FC236}">
                  <a16:creationId xmlns:a16="http://schemas.microsoft.com/office/drawing/2014/main" id="{45F87097-7508-9768-0BC7-454679446734}"/>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10">
              <a:extLst>
                <a:ext uri="{FF2B5EF4-FFF2-40B4-BE49-F238E27FC236}">
                  <a16:creationId xmlns:a16="http://schemas.microsoft.com/office/drawing/2014/main" id="{18DE51C9-AC1B-016B-D23A-EE116A9291F9}"/>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11">
              <a:extLst>
                <a:ext uri="{FF2B5EF4-FFF2-40B4-BE49-F238E27FC236}">
                  <a16:creationId xmlns:a16="http://schemas.microsoft.com/office/drawing/2014/main" id="{DFF4AA0D-D78D-BEC7-1E45-005D21EEDFA3}"/>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Line 12">
              <a:extLst>
                <a:ext uri="{FF2B5EF4-FFF2-40B4-BE49-F238E27FC236}">
                  <a16:creationId xmlns:a16="http://schemas.microsoft.com/office/drawing/2014/main" id="{98169C54-7A2C-D781-D0AF-40C38AA3A40A}"/>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3">
              <a:extLst>
                <a:ext uri="{FF2B5EF4-FFF2-40B4-BE49-F238E27FC236}">
                  <a16:creationId xmlns:a16="http://schemas.microsoft.com/office/drawing/2014/main" id="{F42551C0-7586-6F4A-F661-5A1193CC733F}"/>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4">
              <a:extLst>
                <a:ext uri="{FF2B5EF4-FFF2-40B4-BE49-F238E27FC236}">
                  <a16:creationId xmlns:a16="http://schemas.microsoft.com/office/drawing/2014/main" id="{E5C4EB90-ACE7-ACCE-A392-D92D25BEB976}"/>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5">
              <a:extLst>
                <a:ext uri="{FF2B5EF4-FFF2-40B4-BE49-F238E27FC236}">
                  <a16:creationId xmlns:a16="http://schemas.microsoft.com/office/drawing/2014/main" id="{26E3F7E1-B247-2359-842C-7843E86BEEE5}"/>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6">
              <a:extLst>
                <a:ext uri="{FF2B5EF4-FFF2-40B4-BE49-F238E27FC236}">
                  <a16:creationId xmlns:a16="http://schemas.microsoft.com/office/drawing/2014/main" id="{85592240-E162-274A-606C-58057A54BE28}"/>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8" name="Line 17">
            <a:extLst>
              <a:ext uri="{FF2B5EF4-FFF2-40B4-BE49-F238E27FC236}">
                <a16:creationId xmlns:a16="http://schemas.microsoft.com/office/drawing/2014/main" id="{77E66011-BA28-F9FD-C628-A9309620ABF3}"/>
              </a:ext>
            </a:extLst>
          </p:cNvPr>
          <p:cNvSpPr>
            <a:spLocks noChangeAspect="1" noChangeShapeType="1"/>
          </p:cNvSpPr>
          <p:nvPr/>
        </p:nvSpPr>
        <p:spPr bwMode="auto">
          <a:xfrm flipV="1">
            <a:off x="3532187" y="3601357"/>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8">
            <a:extLst>
              <a:ext uri="{FF2B5EF4-FFF2-40B4-BE49-F238E27FC236}">
                <a16:creationId xmlns:a16="http://schemas.microsoft.com/office/drawing/2014/main" id="{FF7B1D37-1CB2-F538-0FA6-555546E78826}"/>
              </a:ext>
            </a:extLst>
          </p:cNvPr>
          <p:cNvSpPr>
            <a:spLocks noChangeAspect="1" noChangeShapeType="1"/>
          </p:cNvSpPr>
          <p:nvPr/>
        </p:nvSpPr>
        <p:spPr bwMode="auto">
          <a:xfrm>
            <a:off x="4470400" y="3601357"/>
            <a:ext cx="0" cy="7048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9">
            <a:extLst>
              <a:ext uri="{FF2B5EF4-FFF2-40B4-BE49-F238E27FC236}">
                <a16:creationId xmlns:a16="http://schemas.microsoft.com/office/drawing/2014/main" id="{F082F947-1FA6-E0E7-B8D4-EE6D63812EB2}"/>
              </a:ext>
            </a:extLst>
          </p:cNvPr>
          <p:cNvSpPr>
            <a:spLocks noChangeAspect="1" noChangeShapeType="1"/>
          </p:cNvSpPr>
          <p:nvPr/>
        </p:nvSpPr>
        <p:spPr bwMode="auto">
          <a:xfrm flipV="1">
            <a:off x="4160837" y="3601357"/>
            <a:ext cx="0" cy="241617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20">
            <a:extLst>
              <a:ext uri="{FF2B5EF4-FFF2-40B4-BE49-F238E27FC236}">
                <a16:creationId xmlns:a16="http://schemas.microsoft.com/office/drawing/2014/main" id="{5D47CAFA-3FD1-F121-E1B9-6A14BFDFDD8B}"/>
              </a:ext>
            </a:extLst>
          </p:cNvPr>
          <p:cNvSpPr>
            <a:spLocks noChangeAspect="1" noChangeShapeType="1"/>
          </p:cNvSpPr>
          <p:nvPr/>
        </p:nvSpPr>
        <p:spPr bwMode="auto">
          <a:xfrm flipH="1" flipV="1">
            <a:off x="4795837" y="3601357"/>
            <a:ext cx="7938" cy="35242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21">
            <a:extLst>
              <a:ext uri="{FF2B5EF4-FFF2-40B4-BE49-F238E27FC236}">
                <a16:creationId xmlns:a16="http://schemas.microsoft.com/office/drawing/2014/main" id="{592662B4-451B-2E41-BE63-826A421E0827}"/>
              </a:ext>
            </a:extLst>
          </p:cNvPr>
          <p:cNvSpPr>
            <a:spLocks noChangeAspect="1" noChangeShapeType="1"/>
          </p:cNvSpPr>
          <p:nvPr/>
        </p:nvSpPr>
        <p:spPr bwMode="auto">
          <a:xfrm flipV="1">
            <a:off x="5111750" y="3601357"/>
            <a:ext cx="0" cy="1014413"/>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22">
            <a:extLst>
              <a:ext uri="{FF2B5EF4-FFF2-40B4-BE49-F238E27FC236}">
                <a16:creationId xmlns:a16="http://schemas.microsoft.com/office/drawing/2014/main" id="{DEE5393E-CAEB-873B-9B2F-964FFA7A0C54}"/>
              </a:ext>
            </a:extLst>
          </p:cNvPr>
          <p:cNvSpPr>
            <a:spLocks noChangeAspect="1" noChangeShapeType="1"/>
          </p:cNvSpPr>
          <p:nvPr/>
        </p:nvSpPr>
        <p:spPr bwMode="auto">
          <a:xfrm flipV="1">
            <a:off x="3544887" y="4271282"/>
            <a:ext cx="0" cy="140970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23">
            <a:extLst>
              <a:ext uri="{FF2B5EF4-FFF2-40B4-BE49-F238E27FC236}">
                <a16:creationId xmlns:a16="http://schemas.microsoft.com/office/drawing/2014/main" id="{85465A66-BFD1-B33A-D22B-95612F477B66}"/>
              </a:ext>
            </a:extLst>
          </p:cNvPr>
          <p:cNvSpPr>
            <a:spLocks noChangeAspect="1" noChangeShapeType="1"/>
          </p:cNvSpPr>
          <p:nvPr/>
        </p:nvSpPr>
        <p:spPr bwMode="auto">
          <a:xfrm flipV="1">
            <a:off x="3860800"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24">
            <a:extLst>
              <a:ext uri="{FF2B5EF4-FFF2-40B4-BE49-F238E27FC236}">
                <a16:creationId xmlns:a16="http://schemas.microsoft.com/office/drawing/2014/main" id="{249CE6CD-243D-28D8-6015-B274C826BBAF}"/>
              </a:ext>
            </a:extLst>
          </p:cNvPr>
          <p:cNvSpPr>
            <a:spLocks noChangeAspect="1" noChangeShapeType="1"/>
          </p:cNvSpPr>
          <p:nvPr/>
        </p:nvSpPr>
        <p:spPr bwMode="auto">
          <a:xfrm flipV="1">
            <a:off x="3852862" y="3601357"/>
            <a:ext cx="0" cy="1055688"/>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25">
            <a:extLst>
              <a:ext uri="{FF2B5EF4-FFF2-40B4-BE49-F238E27FC236}">
                <a16:creationId xmlns:a16="http://schemas.microsoft.com/office/drawing/2014/main" id="{CD178845-AA08-1B5C-3DB8-97EF4B611E49}"/>
              </a:ext>
            </a:extLst>
          </p:cNvPr>
          <p:cNvSpPr>
            <a:spLocks noChangeAspect="1" noChangeShapeType="1"/>
          </p:cNvSpPr>
          <p:nvPr/>
        </p:nvSpPr>
        <p:spPr bwMode="auto">
          <a:xfrm flipV="1">
            <a:off x="3852862" y="4976132"/>
            <a:ext cx="0" cy="37147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26">
            <a:extLst>
              <a:ext uri="{FF2B5EF4-FFF2-40B4-BE49-F238E27FC236}">
                <a16:creationId xmlns:a16="http://schemas.microsoft.com/office/drawing/2014/main" id="{1DB77980-D7FE-048D-3430-4ECC94C022F6}"/>
              </a:ext>
            </a:extLst>
          </p:cNvPr>
          <p:cNvSpPr>
            <a:spLocks noChangeAspect="1" noChangeShapeType="1"/>
          </p:cNvSpPr>
          <p:nvPr/>
        </p:nvSpPr>
        <p:spPr bwMode="auto">
          <a:xfrm flipV="1">
            <a:off x="4471987"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27">
            <a:extLst>
              <a:ext uri="{FF2B5EF4-FFF2-40B4-BE49-F238E27FC236}">
                <a16:creationId xmlns:a16="http://schemas.microsoft.com/office/drawing/2014/main" id="{8AA00C7B-0EB1-4D2C-F8CF-0C4F28A1651B}"/>
              </a:ext>
            </a:extLst>
          </p:cNvPr>
          <p:cNvSpPr>
            <a:spLocks noChangeAspect="1" noChangeShapeType="1"/>
          </p:cNvSpPr>
          <p:nvPr/>
        </p:nvSpPr>
        <p:spPr bwMode="auto">
          <a:xfrm flipV="1">
            <a:off x="4794250"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Text Box 28">
            <a:extLst>
              <a:ext uri="{FF2B5EF4-FFF2-40B4-BE49-F238E27FC236}">
                <a16:creationId xmlns:a16="http://schemas.microsoft.com/office/drawing/2014/main" id="{32B139E2-0FA5-9B7E-DE5D-C76C15DBEB6C}"/>
              </a:ext>
            </a:extLst>
          </p:cNvPr>
          <p:cNvSpPr txBox="1">
            <a:spLocks noChangeAspect="1" noChangeArrowheads="1"/>
          </p:cNvSpPr>
          <p:nvPr/>
        </p:nvSpPr>
        <p:spPr bwMode="auto">
          <a:xfrm>
            <a:off x="3352800" y="3001282"/>
            <a:ext cx="3825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b</a:t>
            </a:r>
            <a:endParaRPr lang="en-US" altLang="zh-CN" sz="1600" i="1">
              <a:solidFill>
                <a:srgbClr val="CC0000"/>
              </a:solidFill>
              <a:ea typeface="宋体" panose="02010600030101010101" pitchFamily="2" charset="-122"/>
            </a:endParaRPr>
          </a:p>
        </p:txBody>
      </p:sp>
      <p:sp>
        <p:nvSpPr>
          <p:cNvPr id="90" name="Text Box 29">
            <a:extLst>
              <a:ext uri="{FF2B5EF4-FFF2-40B4-BE49-F238E27FC236}">
                <a16:creationId xmlns:a16="http://schemas.microsoft.com/office/drawing/2014/main" id="{98355EAE-E9F0-AF20-E4DD-F486875B0D34}"/>
              </a:ext>
            </a:extLst>
          </p:cNvPr>
          <p:cNvSpPr txBox="1">
            <a:spLocks noChangeAspect="1" noChangeArrowheads="1"/>
          </p:cNvSpPr>
          <p:nvPr/>
        </p:nvSpPr>
        <p:spPr bwMode="auto">
          <a:xfrm>
            <a:off x="3683000" y="3001282"/>
            <a:ext cx="3825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c</a:t>
            </a:r>
            <a:endParaRPr lang="en-US" altLang="zh-CN" sz="1600" i="1">
              <a:solidFill>
                <a:srgbClr val="CC0000"/>
              </a:solidFill>
              <a:ea typeface="宋体" panose="02010600030101010101" pitchFamily="2" charset="-122"/>
            </a:endParaRPr>
          </a:p>
        </p:txBody>
      </p:sp>
      <p:sp>
        <p:nvSpPr>
          <p:cNvPr id="91" name="Text Box 30">
            <a:extLst>
              <a:ext uri="{FF2B5EF4-FFF2-40B4-BE49-F238E27FC236}">
                <a16:creationId xmlns:a16="http://schemas.microsoft.com/office/drawing/2014/main" id="{391C5F68-7B4E-8376-7098-C5E19C970ED8}"/>
              </a:ext>
            </a:extLst>
          </p:cNvPr>
          <p:cNvSpPr txBox="1">
            <a:spLocks noChangeAspect="1" noChangeArrowheads="1"/>
          </p:cNvSpPr>
          <p:nvPr/>
        </p:nvSpPr>
        <p:spPr bwMode="auto">
          <a:xfrm>
            <a:off x="3990975"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d</a:t>
            </a:r>
            <a:endParaRPr lang="en-US" altLang="zh-CN" sz="1600" i="1">
              <a:solidFill>
                <a:srgbClr val="CC0000"/>
              </a:solidFill>
              <a:ea typeface="宋体" panose="02010600030101010101" pitchFamily="2" charset="-122"/>
            </a:endParaRPr>
          </a:p>
        </p:txBody>
      </p:sp>
      <p:sp>
        <p:nvSpPr>
          <p:cNvPr id="92" name="Text Box 31">
            <a:extLst>
              <a:ext uri="{FF2B5EF4-FFF2-40B4-BE49-F238E27FC236}">
                <a16:creationId xmlns:a16="http://schemas.microsoft.com/office/drawing/2014/main" id="{2034BC24-1403-1F70-65ED-74026B786EB4}"/>
              </a:ext>
            </a:extLst>
          </p:cNvPr>
          <p:cNvSpPr txBox="1">
            <a:spLocks noChangeAspect="1" noChangeArrowheads="1"/>
          </p:cNvSpPr>
          <p:nvPr/>
        </p:nvSpPr>
        <p:spPr bwMode="auto">
          <a:xfrm>
            <a:off x="4300537" y="3001282"/>
            <a:ext cx="385763"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e</a:t>
            </a:r>
            <a:endParaRPr lang="en-US" altLang="zh-CN" sz="1600" i="1">
              <a:solidFill>
                <a:srgbClr val="CC0000"/>
              </a:solidFill>
              <a:ea typeface="宋体" panose="02010600030101010101" pitchFamily="2" charset="-122"/>
            </a:endParaRPr>
          </a:p>
        </p:txBody>
      </p:sp>
      <p:sp>
        <p:nvSpPr>
          <p:cNvPr id="93" name="Text Box 32">
            <a:extLst>
              <a:ext uri="{FF2B5EF4-FFF2-40B4-BE49-F238E27FC236}">
                <a16:creationId xmlns:a16="http://schemas.microsoft.com/office/drawing/2014/main" id="{B3E270E6-CBC2-BF4A-FDE2-7C2ACE4A5F83}"/>
              </a:ext>
            </a:extLst>
          </p:cNvPr>
          <p:cNvSpPr txBox="1">
            <a:spLocks noChangeAspect="1" noChangeArrowheads="1"/>
          </p:cNvSpPr>
          <p:nvPr/>
        </p:nvSpPr>
        <p:spPr bwMode="auto">
          <a:xfrm>
            <a:off x="4633912"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f</a:t>
            </a:r>
            <a:endParaRPr lang="en-US" altLang="zh-CN" sz="1600" i="1">
              <a:solidFill>
                <a:srgbClr val="CC0000"/>
              </a:solidFill>
              <a:ea typeface="宋体" panose="02010600030101010101" pitchFamily="2" charset="-122"/>
            </a:endParaRPr>
          </a:p>
        </p:txBody>
      </p:sp>
      <p:sp>
        <p:nvSpPr>
          <p:cNvPr id="94" name="Text Box 33">
            <a:extLst>
              <a:ext uri="{FF2B5EF4-FFF2-40B4-BE49-F238E27FC236}">
                <a16:creationId xmlns:a16="http://schemas.microsoft.com/office/drawing/2014/main" id="{D534435B-8189-A18E-585A-F95DF65E3BFF}"/>
              </a:ext>
            </a:extLst>
          </p:cNvPr>
          <p:cNvSpPr txBox="1">
            <a:spLocks noChangeAspect="1" noChangeArrowheads="1"/>
          </p:cNvSpPr>
          <p:nvPr/>
        </p:nvSpPr>
        <p:spPr bwMode="auto">
          <a:xfrm>
            <a:off x="4941887"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g</a:t>
            </a:r>
            <a:endParaRPr lang="en-US" altLang="zh-CN" sz="1600" i="1">
              <a:solidFill>
                <a:srgbClr val="CC0000"/>
              </a:solidFill>
              <a:ea typeface="宋体" panose="02010600030101010101" pitchFamily="2" charset="-122"/>
            </a:endParaRPr>
          </a:p>
        </p:txBody>
      </p:sp>
      <p:sp>
        <p:nvSpPr>
          <p:cNvPr id="95" name="Text Box 34">
            <a:extLst>
              <a:ext uri="{FF2B5EF4-FFF2-40B4-BE49-F238E27FC236}">
                <a16:creationId xmlns:a16="http://schemas.microsoft.com/office/drawing/2014/main" id="{26F4D294-4212-BB81-329B-246A5320DCCB}"/>
              </a:ext>
            </a:extLst>
          </p:cNvPr>
          <p:cNvSpPr txBox="1">
            <a:spLocks noChangeAspect="1" noChangeArrowheads="1"/>
          </p:cNvSpPr>
          <p:nvPr/>
        </p:nvSpPr>
        <p:spPr bwMode="auto">
          <a:xfrm>
            <a:off x="3041650"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a</a:t>
            </a:r>
            <a:endParaRPr lang="en-US" altLang="zh-CN" sz="1600" i="1">
              <a:solidFill>
                <a:srgbClr val="CC0000"/>
              </a:solidFill>
              <a:ea typeface="宋体" panose="02010600030101010101" pitchFamily="2" charset="-122"/>
            </a:endParaRPr>
          </a:p>
        </p:txBody>
      </p:sp>
      <p:sp>
        <p:nvSpPr>
          <p:cNvPr id="96" name="Line 35">
            <a:extLst>
              <a:ext uri="{FF2B5EF4-FFF2-40B4-BE49-F238E27FC236}">
                <a16:creationId xmlns:a16="http://schemas.microsoft.com/office/drawing/2014/main" id="{2904013D-239F-C905-7726-43CD4408495A}"/>
              </a:ext>
            </a:extLst>
          </p:cNvPr>
          <p:cNvSpPr>
            <a:spLocks noChangeAspect="1" noChangeShapeType="1"/>
          </p:cNvSpPr>
          <p:nvPr/>
        </p:nvSpPr>
        <p:spPr bwMode="auto">
          <a:xfrm>
            <a:off x="5111750" y="5320620"/>
            <a:ext cx="0" cy="703262"/>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7" name="Text Box 36">
            <a:extLst>
              <a:ext uri="{FF2B5EF4-FFF2-40B4-BE49-F238E27FC236}">
                <a16:creationId xmlns:a16="http://schemas.microsoft.com/office/drawing/2014/main" id="{30F01643-23EA-CFF7-7913-3F0AE705C97C}"/>
              </a:ext>
            </a:extLst>
          </p:cNvPr>
          <p:cNvSpPr txBox="1">
            <a:spLocks noChangeAspect="1" noChangeArrowheads="1"/>
          </p:cNvSpPr>
          <p:nvPr/>
        </p:nvSpPr>
        <p:spPr bwMode="auto">
          <a:xfrm>
            <a:off x="3716337" y="2677432"/>
            <a:ext cx="13144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CC0000"/>
                </a:solidFill>
              </a:rPr>
              <a:t>Column</a:t>
            </a:r>
            <a:endParaRPr lang="en-US" altLang="zh-CN" sz="1600">
              <a:solidFill>
                <a:srgbClr val="CC0000"/>
              </a:solidFill>
              <a:ea typeface="宋体" panose="02010600030101010101" pitchFamily="2" charset="-122"/>
            </a:endParaRPr>
          </a:p>
        </p:txBody>
      </p:sp>
      <p:sp>
        <p:nvSpPr>
          <p:cNvPr id="98" name="Text Box 37">
            <a:extLst>
              <a:ext uri="{FF2B5EF4-FFF2-40B4-BE49-F238E27FC236}">
                <a16:creationId xmlns:a16="http://schemas.microsoft.com/office/drawing/2014/main" id="{2AABC03F-5D12-8AD2-AF68-C6AFA21E748C}"/>
              </a:ext>
            </a:extLst>
          </p:cNvPr>
          <p:cNvSpPr txBox="1">
            <a:spLocks noChangeAspect="1" noChangeArrowheads="1"/>
          </p:cNvSpPr>
          <p:nvPr/>
        </p:nvSpPr>
        <p:spPr bwMode="auto">
          <a:xfrm>
            <a:off x="3351212" y="3258457"/>
            <a:ext cx="38258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99" name="Text Box 38">
            <a:extLst>
              <a:ext uri="{FF2B5EF4-FFF2-40B4-BE49-F238E27FC236}">
                <a16:creationId xmlns:a16="http://schemas.microsoft.com/office/drawing/2014/main" id="{8D14C941-4CE7-665D-1110-51BC5601F8B5}"/>
              </a:ext>
            </a:extLst>
          </p:cNvPr>
          <p:cNvSpPr txBox="1">
            <a:spLocks noChangeAspect="1" noChangeArrowheads="1"/>
          </p:cNvSpPr>
          <p:nvPr/>
        </p:nvSpPr>
        <p:spPr bwMode="auto">
          <a:xfrm>
            <a:off x="3679825" y="3258457"/>
            <a:ext cx="385762"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00" name="Text Box 39">
            <a:extLst>
              <a:ext uri="{FF2B5EF4-FFF2-40B4-BE49-F238E27FC236}">
                <a16:creationId xmlns:a16="http://schemas.microsoft.com/office/drawing/2014/main" id="{375D61B5-5773-5550-49E8-347BC0FB6044}"/>
              </a:ext>
            </a:extLst>
          </p:cNvPr>
          <p:cNvSpPr txBox="1">
            <a:spLocks noChangeAspect="1" noChangeArrowheads="1"/>
          </p:cNvSpPr>
          <p:nvPr/>
        </p:nvSpPr>
        <p:spPr bwMode="auto">
          <a:xfrm>
            <a:off x="3990975" y="3258457"/>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H</a:t>
            </a:r>
            <a:endParaRPr lang="en-US" altLang="zh-CN" sz="1600" i="1">
              <a:solidFill>
                <a:srgbClr val="0C325C"/>
              </a:solidFill>
              <a:ea typeface="宋体" panose="02010600030101010101" pitchFamily="2" charset="-122"/>
            </a:endParaRPr>
          </a:p>
        </p:txBody>
      </p:sp>
      <p:sp>
        <p:nvSpPr>
          <p:cNvPr id="101" name="Text Box 40">
            <a:extLst>
              <a:ext uri="{FF2B5EF4-FFF2-40B4-BE49-F238E27FC236}">
                <a16:creationId xmlns:a16="http://schemas.microsoft.com/office/drawing/2014/main" id="{7CD3B0A3-6F6C-96AD-10AA-1345B6E6DD2F}"/>
              </a:ext>
            </a:extLst>
          </p:cNvPr>
          <p:cNvSpPr txBox="1">
            <a:spLocks noChangeAspect="1" noChangeArrowheads="1"/>
          </p:cNvSpPr>
          <p:nvPr/>
        </p:nvSpPr>
        <p:spPr bwMode="auto">
          <a:xfrm>
            <a:off x="4300537" y="3258457"/>
            <a:ext cx="38258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E</a:t>
            </a:r>
            <a:endParaRPr lang="en-US" altLang="zh-CN" sz="1600" i="1">
              <a:solidFill>
                <a:srgbClr val="0C325C"/>
              </a:solidFill>
              <a:ea typeface="宋体" panose="02010600030101010101" pitchFamily="2" charset="-122"/>
            </a:endParaRPr>
          </a:p>
        </p:txBody>
      </p:sp>
      <p:sp>
        <p:nvSpPr>
          <p:cNvPr id="102" name="Text Box 41">
            <a:extLst>
              <a:ext uri="{FF2B5EF4-FFF2-40B4-BE49-F238E27FC236}">
                <a16:creationId xmlns:a16="http://schemas.microsoft.com/office/drawing/2014/main" id="{D789B7EC-D51F-B21B-94F0-552A926F7366}"/>
              </a:ext>
            </a:extLst>
          </p:cNvPr>
          <p:cNvSpPr txBox="1">
            <a:spLocks noChangeAspect="1" noChangeArrowheads="1"/>
          </p:cNvSpPr>
          <p:nvPr/>
        </p:nvSpPr>
        <p:spPr bwMode="auto">
          <a:xfrm>
            <a:off x="4629150" y="3263220"/>
            <a:ext cx="385762"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03" name="Text Box 42">
            <a:extLst>
              <a:ext uri="{FF2B5EF4-FFF2-40B4-BE49-F238E27FC236}">
                <a16:creationId xmlns:a16="http://schemas.microsoft.com/office/drawing/2014/main" id="{C6B0F6AF-F71D-5C9D-6D27-CE9552FFFA40}"/>
              </a:ext>
            </a:extLst>
          </p:cNvPr>
          <p:cNvSpPr txBox="1">
            <a:spLocks noChangeAspect="1" noChangeArrowheads="1"/>
          </p:cNvSpPr>
          <p:nvPr/>
        </p:nvSpPr>
        <p:spPr bwMode="auto">
          <a:xfrm>
            <a:off x="4938712" y="3267982"/>
            <a:ext cx="385763"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04" name="Text Box 43">
            <a:extLst>
              <a:ext uri="{FF2B5EF4-FFF2-40B4-BE49-F238E27FC236}">
                <a16:creationId xmlns:a16="http://schemas.microsoft.com/office/drawing/2014/main" id="{A2A63764-35DB-BF59-4E6C-A84E65718BF1}"/>
              </a:ext>
            </a:extLst>
          </p:cNvPr>
          <p:cNvSpPr txBox="1">
            <a:spLocks noChangeAspect="1" noChangeArrowheads="1"/>
          </p:cNvSpPr>
          <p:nvPr/>
        </p:nvSpPr>
        <p:spPr bwMode="auto">
          <a:xfrm>
            <a:off x="3041650" y="3258457"/>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05" name="Text Box 44">
            <a:extLst>
              <a:ext uri="{FF2B5EF4-FFF2-40B4-BE49-F238E27FC236}">
                <a16:creationId xmlns:a16="http://schemas.microsoft.com/office/drawing/2014/main" id="{1E8A0248-EBF8-133C-D838-577876C42B90}"/>
              </a:ext>
            </a:extLst>
          </p:cNvPr>
          <p:cNvSpPr txBox="1">
            <a:spLocks noChangeAspect="1" noChangeArrowheads="1"/>
          </p:cNvSpPr>
          <p:nvPr/>
        </p:nvSpPr>
        <p:spPr bwMode="auto">
          <a:xfrm>
            <a:off x="2582862" y="52047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06" name="Text Box 45">
            <a:extLst>
              <a:ext uri="{FF2B5EF4-FFF2-40B4-BE49-F238E27FC236}">
                <a16:creationId xmlns:a16="http://schemas.microsoft.com/office/drawing/2014/main" id="{4AF5F0FF-3A04-56F1-AD28-67D1E9247DAC}"/>
              </a:ext>
            </a:extLst>
          </p:cNvPr>
          <p:cNvSpPr txBox="1">
            <a:spLocks noChangeAspect="1" noChangeArrowheads="1"/>
          </p:cNvSpPr>
          <p:nvPr/>
        </p:nvSpPr>
        <p:spPr bwMode="auto">
          <a:xfrm>
            <a:off x="2582862" y="48491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07" name="Text Box 46">
            <a:extLst>
              <a:ext uri="{FF2B5EF4-FFF2-40B4-BE49-F238E27FC236}">
                <a16:creationId xmlns:a16="http://schemas.microsoft.com/office/drawing/2014/main" id="{5D5A56B6-5290-F3F5-4BA0-E3BA62C46E38}"/>
              </a:ext>
            </a:extLst>
          </p:cNvPr>
          <p:cNvSpPr txBox="1">
            <a:spLocks noChangeAspect="1" noChangeArrowheads="1"/>
          </p:cNvSpPr>
          <p:nvPr/>
        </p:nvSpPr>
        <p:spPr bwMode="auto">
          <a:xfrm>
            <a:off x="2582862" y="449988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08" name="Text Box 47">
            <a:extLst>
              <a:ext uri="{FF2B5EF4-FFF2-40B4-BE49-F238E27FC236}">
                <a16:creationId xmlns:a16="http://schemas.microsoft.com/office/drawing/2014/main" id="{D4358094-BDFD-2255-C7FD-A61ED4EE07B6}"/>
              </a:ext>
            </a:extLst>
          </p:cNvPr>
          <p:cNvSpPr txBox="1">
            <a:spLocks noChangeAspect="1" noChangeArrowheads="1"/>
          </p:cNvSpPr>
          <p:nvPr/>
        </p:nvSpPr>
        <p:spPr bwMode="auto">
          <a:xfrm>
            <a:off x="2582862" y="4161745"/>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G</a:t>
            </a:r>
            <a:endParaRPr lang="en-US" altLang="zh-CN" sz="1600" i="1">
              <a:solidFill>
                <a:srgbClr val="0C325C"/>
              </a:solidFill>
              <a:ea typeface="宋体" panose="02010600030101010101" pitchFamily="2" charset="-122"/>
            </a:endParaRPr>
          </a:p>
        </p:txBody>
      </p:sp>
      <p:sp>
        <p:nvSpPr>
          <p:cNvPr id="109" name="Text Box 48">
            <a:extLst>
              <a:ext uri="{FF2B5EF4-FFF2-40B4-BE49-F238E27FC236}">
                <a16:creationId xmlns:a16="http://schemas.microsoft.com/office/drawing/2014/main" id="{6E3CF4F3-2C0C-5D0D-22FE-FC4FFA30FC63}"/>
              </a:ext>
            </a:extLst>
          </p:cNvPr>
          <p:cNvSpPr txBox="1">
            <a:spLocks noChangeAspect="1" noChangeArrowheads="1"/>
          </p:cNvSpPr>
          <p:nvPr/>
        </p:nvSpPr>
        <p:spPr bwMode="auto">
          <a:xfrm>
            <a:off x="2582862" y="3791857"/>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0" name="Text Box 49">
            <a:extLst>
              <a:ext uri="{FF2B5EF4-FFF2-40B4-BE49-F238E27FC236}">
                <a16:creationId xmlns:a16="http://schemas.microsoft.com/office/drawing/2014/main" id="{D3BEC234-8343-FAF9-4952-D63CD7DDA4D5}"/>
              </a:ext>
            </a:extLst>
          </p:cNvPr>
          <p:cNvSpPr txBox="1">
            <a:spLocks noChangeAspect="1" noChangeArrowheads="1"/>
          </p:cNvSpPr>
          <p:nvPr/>
        </p:nvSpPr>
        <p:spPr bwMode="auto">
          <a:xfrm>
            <a:off x="2582862" y="55349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A</a:t>
            </a:r>
            <a:endParaRPr lang="en-US" altLang="zh-CN" sz="1600" i="1">
              <a:solidFill>
                <a:srgbClr val="0C325C"/>
              </a:solidFill>
              <a:ea typeface="宋体" panose="02010600030101010101" pitchFamily="2" charset="-122"/>
            </a:endParaRPr>
          </a:p>
        </p:txBody>
      </p:sp>
      <p:grpSp>
        <p:nvGrpSpPr>
          <p:cNvPr id="111" name="Group 50">
            <a:extLst>
              <a:ext uri="{FF2B5EF4-FFF2-40B4-BE49-F238E27FC236}">
                <a16:creationId xmlns:a16="http://schemas.microsoft.com/office/drawing/2014/main" id="{803367C3-DF54-968D-8F36-BA6A606679C4}"/>
              </a:ext>
            </a:extLst>
          </p:cNvPr>
          <p:cNvGrpSpPr>
            <a:grpSpLocks/>
          </p:cNvGrpSpPr>
          <p:nvPr/>
        </p:nvGrpSpPr>
        <p:grpSpPr bwMode="auto">
          <a:xfrm>
            <a:off x="3214687" y="3936320"/>
            <a:ext cx="4763" cy="1733550"/>
            <a:chOff x="1105" y="1771"/>
            <a:chExt cx="3" cy="1092"/>
          </a:xfrm>
        </p:grpSpPr>
        <p:sp>
          <p:nvSpPr>
            <p:cNvPr id="112" name="Line 51">
              <a:extLst>
                <a:ext uri="{FF2B5EF4-FFF2-40B4-BE49-F238E27FC236}">
                  <a16:creationId xmlns:a16="http://schemas.microsoft.com/office/drawing/2014/main" id="{201CBC88-B969-28CD-67E4-B4671886C284}"/>
                </a:ext>
              </a:extLst>
            </p:cNvPr>
            <p:cNvSpPr>
              <a:spLocks noChangeAspect="1" noChangeShapeType="1"/>
            </p:cNvSpPr>
            <p:nvPr/>
          </p:nvSpPr>
          <p:spPr bwMode="auto">
            <a:xfrm flipV="1">
              <a:off x="1108" y="1771"/>
              <a:ext cx="0" cy="66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Line 52">
              <a:extLst>
                <a:ext uri="{FF2B5EF4-FFF2-40B4-BE49-F238E27FC236}">
                  <a16:creationId xmlns:a16="http://schemas.microsoft.com/office/drawing/2014/main" id="{B9615057-92EC-FC4C-8CDA-9906F25D91F9}"/>
                </a:ext>
              </a:extLst>
            </p:cNvPr>
            <p:cNvSpPr>
              <a:spLocks noChangeAspect="1" noChangeShapeType="1"/>
            </p:cNvSpPr>
            <p:nvPr/>
          </p:nvSpPr>
          <p:spPr bwMode="auto">
            <a:xfrm flipV="1">
              <a:off x="1105" y="2643"/>
              <a:ext cx="0" cy="22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212">
            <a:extLst>
              <a:ext uri="{FF2B5EF4-FFF2-40B4-BE49-F238E27FC236}">
                <a16:creationId xmlns:a16="http://schemas.microsoft.com/office/drawing/2014/main" id="{A2495921-09E9-B22E-B003-C46EA650BBA2}"/>
              </a:ext>
            </a:extLst>
          </p:cNvPr>
          <p:cNvGrpSpPr>
            <a:grpSpLocks/>
          </p:cNvGrpSpPr>
          <p:nvPr/>
        </p:nvGrpSpPr>
        <p:grpSpPr bwMode="auto">
          <a:xfrm>
            <a:off x="6096000" y="3253695"/>
            <a:ext cx="3886200" cy="3084512"/>
            <a:chOff x="2881" y="1933"/>
            <a:chExt cx="2448" cy="1943"/>
          </a:xfrm>
        </p:grpSpPr>
        <p:sp>
          <p:nvSpPr>
            <p:cNvPr id="115" name="Rectangle 55">
              <a:extLst>
                <a:ext uri="{FF2B5EF4-FFF2-40B4-BE49-F238E27FC236}">
                  <a16:creationId xmlns:a16="http://schemas.microsoft.com/office/drawing/2014/main" id="{F6E83C3E-DC9E-A47E-2A35-D624D85DFCFF}"/>
                </a:ext>
              </a:extLst>
            </p:cNvPr>
            <p:cNvSpPr>
              <a:spLocks noChangeAspect="1" noChangeArrowheads="1"/>
            </p:cNvSpPr>
            <p:nvPr/>
          </p:nvSpPr>
          <p:spPr bwMode="auto">
            <a:xfrm>
              <a:off x="3504" y="2162"/>
              <a:ext cx="1553" cy="1499"/>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Line 56">
              <a:extLst>
                <a:ext uri="{FF2B5EF4-FFF2-40B4-BE49-F238E27FC236}">
                  <a16:creationId xmlns:a16="http://schemas.microsoft.com/office/drawing/2014/main" id="{3AEE279B-4589-6B3C-5227-2D6010977158}"/>
                </a:ext>
              </a:extLst>
            </p:cNvPr>
            <p:cNvSpPr>
              <a:spLocks noChangeAspect="1" noChangeShapeType="1"/>
            </p:cNvSpPr>
            <p:nvPr/>
          </p:nvSpPr>
          <p:spPr bwMode="auto">
            <a:xfrm>
              <a:off x="3698"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Line 57">
              <a:extLst>
                <a:ext uri="{FF2B5EF4-FFF2-40B4-BE49-F238E27FC236}">
                  <a16:creationId xmlns:a16="http://schemas.microsoft.com/office/drawing/2014/main" id="{FDC05F9C-3942-5DA0-9DF6-E431914158C3}"/>
                </a:ext>
              </a:extLst>
            </p:cNvPr>
            <p:cNvSpPr>
              <a:spLocks noChangeAspect="1" noChangeShapeType="1"/>
            </p:cNvSpPr>
            <p:nvPr/>
          </p:nvSpPr>
          <p:spPr bwMode="auto">
            <a:xfrm>
              <a:off x="3892"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8" name="Line 58">
              <a:extLst>
                <a:ext uri="{FF2B5EF4-FFF2-40B4-BE49-F238E27FC236}">
                  <a16:creationId xmlns:a16="http://schemas.microsoft.com/office/drawing/2014/main" id="{C2CBF551-7500-614D-CA32-9429C33631B9}"/>
                </a:ext>
              </a:extLst>
            </p:cNvPr>
            <p:cNvSpPr>
              <a:spLocks noChangeAspect="1" noChangeShapeType="1"/>
            </p:cNvSpPr>
            <p:nvPr/>
          </p:nvSpPr>
          <p:spPr bwMode="auto">
            <a:xfrm>
              <a:off x="4087"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Line 59">
              <a:extLst>
                <a:ext uri="{FF2B5EF4-FFF2-40B4-BE49-F238E27FC236}">
                  <a16:creationId xmlns:a16="http://schemas.microsoft.com/office/drawing/2014/main" id="{B1B70885-9A0C-00DB-1BBC-5C360CFD4475}"/>
                </a:ext>
              </a:extLst>
            </p:cNvPr>
            <p:cNvSpPr>
              <a:spLocks noChangeAspect="1" noChangeShapeType="1"/>
            </p:cNvSpPr>
            <p:nvPr/>
          </p:nvSpPr>
          <p:spPr bwMode="auto">
            <a:xfrm>
              <a:off x="4280"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Line 60">
              <a:extLst>
                <a:ext uri="{FF2B5EF4-FFF2-40B4-BE49-F238E27FC236}">
                  <a16:creationId xmlns:a16="http://schemas.microsoft.com/office/drawing/2014/main" id="{C5BB334A-779B-8C29-1F3B-06FD9EBDBFD1}"/>
                </a:ext>
              </a:extLst>
            </p:cNvPr>
            <p:cNvSpPr>
              <a:spLocks noChangeAspect="1" noChangeShapeType="1"/>
            </p:cNvSpPr>
            <p:nvPr/>
          </p:nvSpPr>
          <p:spPr bwMode="auto">
            <a:xfrm>
              <a:off x="4474"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Line 61">
              <a:extLst>
                <a:ext uri="{FF2B5EF4-FFF2-40B4-BE49-F238E27FC236}">
                  <a16:creationId xmlns:a16="http://schemas.microsoft.com/office/drawing/2014/main" id="{0139C45D-AA6A-75E2-22A9-DC2EBFEF02ED}"/>
                </a:ext>
              </a:extLst>
            </p:cNvPr>
            <p:cNvSpPr>
              <a:spLocks noChangeAspect="1" noChangeShapeType="1"/>
            </p:cNvSpPr>
            <p:nvPr/>
          </p:nvSpPr>
          <p:spPr bwMode="auto">
            <a:xfrm>
              <a:off x="4669"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 name="Line 62">
              <a:extLst>
                <a:ext uri="{FF2B5EF4-FFF2-40B4-BE49-F238E27FC236}">
                  <a16:creationId xmlns:a16="http://schemas.microsoft.com/office/drawing/2014/main" id="{759CAD9F-3CB0-16FE-FCB2-30D2FFD47DAA}"/>
                </a:ext>
              </a:extLst>
            </p:cNvPr>
            <p:cNvSpPr>
              <a:spLocks noChangeAspect="1" noChangeShapeType="1"/>
            </p:cNvSpPr>
            <p:nvPr/>
          </p:nvSpPr>
          <p:spPr bwMode="auto">
            <a:xfrm>
              <a:off x="4863"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3" name="Line 63">
              <a:extLst>
                <a:ext uri="{FF2B5EF4-FFF2-40B4-BE49-F238E27FC236}">
                  <a16:creationId xmlns:a16="http://schemas.microsoft.com/office/drawing/2014/main" id="{CE4C3D06-79B5-9B53-06D7-2A050B37C6CE}"/>
                </a:ext>
              </a:extLst>
            </p:cNvPr>
            <p:cNvSpPr>
              <a:spLocks noChangeAspect="1" noChangeShapeType="1"/>
            </p:cNvSpPr>
            <p:nvPr/>
          </p:nvSpPr>
          <p:spPr bwMode="auto">
            <a:xfrm>
              <a:off x="3504" y="2376"/>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4" name="Line 64">
              <a:extLst>
                <a:ext uri="{FF2B5EF4-FFF2-40B4-BE49-F238E27FC236}">
                  <a16:creationId xmlns:a16="http://schemas.microsoft.com/office/drawing/2014/main" id="{6C99C36F-2E03-C918-4BDA-BBED379C0200}"/>
                </a:ext>
              </a:extLst>
            </p:cNvPr>
            <p:cNvSpPr>
              <a:spLocks noChangeAspect="1" noChangeShapeType="1"/>
            </p:cNvSpPr>
            <p:nvPr/>
          </p:nvSpPr>
          <p:spPr bwMode="auto">
            <a:xfrm>
              <a:off x="3504" y="2591"/>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Line 65">
              <a:extLst>
                <a:ext uri="{FF2B5EF4-FFF2-40B4-BE49-F238E27FC236}">
                  <a16:creationId xmlns:a16="http://schemas.microsoft.com/office/drawing/2014/main" id="{8C6CEE64-EA31-085F-819C-AD1AA3E5FA96}"/>
                </a:ext>
              </a:extLst>
            </p:cNvPr>
            <p:cNvSpPr>
              <a:spLocks noChangeAspect="1" noChangeShapeType="1"/>
            </p:cNvSpPr>
            <p:nvPr/>
          </p:nvSpPr>
          <p:spPr bwMode="auto">
            <a:xfrm>
              <a:off x="3504" y="2805"/>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6" name="Line 66">
              <a:extLst>
                <a:ext uri="{FF2B5EF4-FFF2-40B4-BE49-F238E27FC236}">
                  <a16:creationId xmlns:a16="http://schemas.microsoft.com/office/drawing/2014/main" id="{B441F3B5-817D-8C7A-2D73-1C46A191CC8E}"/>
                </a:ext>
              </a:extLst>
            </p:cNvPr>
            <p:cNvSpPr>
              <a:spLocks noChangeAspect="1" noChangeShapeType="1"/>
            </p:cNvSpPr>
            <p:nvPr/>
          </p:nvSpPr>
          <p:spPr bwMode="auto">
            <a:xfrm>
              <a:off x="3504" y="3018"/>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7" name="Line 67">
              <a:extLst>
                <a:ext uri="{FF2B5EF4-FFF2-40B4-BE49-F238E27FC236}">
                  <a16:creationId xmlns:a16="http://schemas.microsoft.com/office/drawing/2014/main" id="{0AB3F69C-6454-241A-E7C6-073E77C1F10A}"/>
                </a:ext>
              </a:extLst>
            </p:cNvPr>
            <p:cNvSpPr>
              <a:spLocks noChangeAspect="1" noChangeShapeType="1"/>
            </p:cNvSpPr>
            <p:nvPr/>
          </p:nvSpPr>
          <p:spPr bwMode="auto">
            <a:xfrm>
              <a:off x="3504" y="3232"/>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8" name="Line 68">
              <a:extLst>
                <a:ext uri="{FF2B5EF4-FFF2-40B4-BE49-F238E27FC236}">
                  <a16:creationId xmlns:a16="http://schemas.microsoft.com/office/drawing/2014/main" id="{501C90D2-194B-2D47-9E29-2221E011BCD9}"/>
                </a:ext>
              </a:extLst>
            </p:cNvPr>
            <p:cNvSpPr>
              <a:spLocks noChangeAspect="1" noChangeShapeType="1"/>
            </p:cNvSpPr>
            <p:nvPr/>
          </p:nvSpPr>
          <p:spPr bwMode="auto">
            <a:xfrm>
              <a:off x="3504" y="3447"/>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Line 69">
              <a:extLst>
                <a:ext uri="{FF2B5EF4-FFF2-40B4-BE49-F238E27FC236}">
                  <a16:creationId xmlns:a16="http://schemas.microsoft.com/office/drawing/2014/main" id="{BD4BFE51-6327-2BBF-54A7-4019388A3E9E}"/>
                </a:ext>
              </a:extLst>
            </p:cNvPr>
            <p:cNvSpPr>
              <a:spLocks noChangeAspect="1" noChangeShapeType="1"/>
            </p:cNvSpPr>
            <p:nvPr/>
          </p:nvSpPr>
          <p:spPr bwMode="auto">
            <a:xfrm flipV="1">
              <a:off x="3892" y="2162"/>
              <a:ext cx="0" cy="216"/>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0" name="Line 70">
              <a:extLst>
                <a:ext uri="{FF2B5EF4-FFF2-40B4-BE49-F238E27FC236}">
                  <a16:creationId xmlns:a16="http://schemas.microsoft.com/office/drawing/2014/main" id="{841FAFF9-1FD6-3541-FD52-BE2D6FE50E2B}"/>
                </a:ext>
              </a:extLst>
            </p:cNvPr>
            <p:cNvSpPr>
              <a:spLocks noChangeAspect="1" noChangeShapeType="1"/>
            </p:cNvSpPr>
            <p:nvPr/>
          </p:nvSpPr>
          <p:spPr bwMode="auto">
            <a:xfrm flipV="1">
              <a:off x="3695" y="2380"/>
              <a:ext cx="209"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1" name="Line 71">
              <a:extLst>
                <a:ext uri="{FF2B5EF4-FFF2-40B4-BE49-F238E27FC236}">
                  <a16:creationId xmlns:a16="http://schemas.microsoft.com/office/drawing/2014/main" id="{3AAA4470-050F-7756-C503-21A875540F8D}"/>
                </a:ext>
              </a:extLst>
            </p:cNvPr>
            <p:cNvSpPr>
              <a:spLocks noChangeAspect="1" noChangeShapeType="1"/>
            </p:cNvSpPr>
            <p:nvPr/>
          </p:nvSpPr>
          <p:spPr bwMode="auto">
            <a:xfrm>
              <a:off x="4472" y="2585"/>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2" name="Line 72">
              <a:extLst>
                <a:ext uri="{FF2B5EF4-FFF2-40B4-BE49-F238E27FC236}">
                  <a16:creationId xmlns:a16="http://schemas.microsoft.com/office/drawing/2014/main" id="{7BD067B1-0346-3B82-E41B-B60D0D169A5F}"/>
                </a:ext>
              </a:extLst>
            </p:cNvPr>
            <p:cNvSpPr>
              <a:spLocks noChangeAspect="1" noChangeShapeType="1"/>
            </p:cNvSpPr>
            <p:nvPr/>
          </p:nvSpPr>
          <p:spPr bwMode="auto">
            <a:xfrm>
              <a:off x="4471" y="2162"/>
              <a:ext cx="1" cy="435"/>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Line 73">
              <a:extLst>
                <a:ext uri="{FF2B5EF4-FFF2-40B4-BE49-F238E27FC236}">
                  <a16:creationId xmlns:a16="http://schemas.microsoft.com/office/drawing/2014/main" id="{6D2A67EA-53A5-9CEE-EFD2-5497829BB709}"/>
                </a:ext>
              </a:extLst>
            </p:cNvPr>
            <p:cNvSpPr>
              <a:spLocks noChangeAspect="1" noChangeShapeType="1"/>
            </p:cNvSpPr>
            <p:nvPr/>
          </p:nvSpPr>
          <p:spPr bwMode="auto">
            <a:xfrm flipV="1">
              <a:off x="4089" y="2162"/>
              <a:ext cx="0" cy="65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4" name="Line 74">
              <a:extLst>
                <a:ext uri="{FF2B5EF4-FFF2-40B4-BE49-F238E27FC236}">
                  <a16:creationId xmlns:a16="http://schemas.microsoft.com/office/drawing/2014/main" id="{BEFAF88E-7379-F2FB-6B13-3A0D144E0509}"/>
                </a:ext>
              </a:extLst>
            </p:cNvPr>
            <p:cNvSpPr>
              <a:spLocks noChangeAspect="1" noChangeShapeType="1"/>
            </p:cNvSpPr>
            <p:nvPr/>
          </p:nvSpPr>
          <p:spPr bwMode="auto">
            <a:xfrm flipV="1">
              <a:off x="4286" y="2162"/>
              <a:ext cx="0" cy="149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5" name="Line 75">
              <a:extLst>
                <a:ext uri="{FF2B5EF4-FFF2-40B4-BE49-F238E27FC236}">
                  <a16:creationId xmlns:a16="http://schemas.microsoft.com/office/drawing/2014/main" id="{93571A6C-17AE-FC2B-EDFC-E2E938CA023C}"/>
                </a:ext>
              </a:extLst>
            </p:cNvPr>
            <p:cNvSpPr>
              <a:spLocks noChangeAspect="1" noChangeShapeType="1"/>
            </p:cNvSpPr>
            <p:nvPr/>
          </p:nvSpPr>
          <p:spPr bwMode="auto">
            <a:xfrm flipV="1">
              <a:off x="4671" y="2162"/>
              <a:ext cx="1" cy="214"/>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6" name="Line 76">
              <a:extLst>
                <a:ext uri="{FF2B5EF4-FFF2-40B4-BE49-F238E27FC236}">
                  <a16:creationId xmlns:a16="http://schemas.microsoft.com/office/drawing/2014/main" id="{10378FC4-13B2-84E3-FB13-6B3DD7ED43F7}"/>
                </a:ext>
              </a:extLst>
            </p:cNvPr>
            <p:cNvSpPr>
              <a:spLocks noChangeAspect="1" noChangeShapeType="1"/>
            </p:cNvSpPr>
            <p:nvPr/>
          </p:nvSpPr>
          <p:spPr bwMode="auto">
            <a:xfrm flipV="1">
              <a:off x="4863" y="2162"/>
              <a:ext cx="4" cy="65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Line 77">
              <a:extLst>
                <a:ext uri="{FF2B5EF4-FFF2-40B4-BE49-F238E27FC236}">
                  <a16:creationId xmlns:a16="http://schemas.microsoft.com/office/drawing/2014/main" id="{F670AA06-B93F-5F28-4706-4A9BE897FCB5}"/>
                </a:ext>
              </a:extLst>
            </p:cNvPr>
            <p:cNvSpPr>
              <a:spLocks noChangeAspect="1" noChangeShapeType="1"/>
            </p:cNvSpPr>
            <p:nvPr/>
          </p:nvSpPr>
          <p:spPr bwMode="auto">
            <a:xfrm flipV="1">
              <a:off x="4858" y="2803"/>
              <a:ext cx="196"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8" name="Line 78">
              <a:extLst>
                <a:ext uri="{FF2B5EF4-FFF2-40B4-BE49-F238E27FC236}">
                  <a16:creationId xmlns:a16="http://schemas.microsoft.com/office/drawing/2014/main" id="{DBA86EE2-0734-A7D7-3E4C-6CE3B099909E}"/>
                </a:ext>
              </a:extLst>
            </p:cNvPr>
            <p:cNvSpPr>
              <a:spLocks noChangeAspect="1" noChangeShapeType="1"/>
            </p:cNvSpPr>
            <p:nvPr/>
          </p:nvSpPr>
          <p:spPr bwMode="auto">
            <a:xfrm flipV="1">
              <a:off x="3698" y="2370"/>
              <a:ext cx="0" cy="652"/>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9" name="Line 79">
              <a:extLst>
                <a:ext uri="{FF2B5EF4-FFF2-40B4-BE49-F238E27FC236}">
                  <a16:creationId xmlns:a16="http://schemas.microsoft.com/office/drawing/2014/main" id="{B3C5A1DA-1D02-A9D4-B48D-4694C18742C0}"/>
                </a:ext>
              </a:extLst>
            </p:cNvPr>
            <p:cNvSpPr>
              <a:spLocks noChangeAspect="1" noChangeShapeType="1"/>
            </p:cNvSpPr>
            <p:nvPr/>
          </p:nvSpPr>
          <p:spPr bwMode="auto">
            <a:xfrm>
              <a:off x="3504" y="2585"/>
              <a:ext cx="39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0" name="Line 80">
              <a:extLst>
                <a:ext uri="{FF2B5EF4-FFF2-40B4-BE49-F238E27FC236}">
                  <a16:creationId xmlns:a16="http://schemas.microsoft.com/office/drawing/2014/main" id="{B247239E-362A-9B61-CD84-54B745DEC0E6}"/>
                </a:ext>
              </a:extLst>
            </p:cNvPr>
            <p:cNvSpPr>
              <a:spLocks noChangeAspect="1" noChangeShapeType="1"/>
            </p:cNvSpPr>
            <p:nvPr/>
          </p:nvSpPr>
          <p:spPr bwMode="auto">
            <a:xfrm>
              <a:off x="3504" y="2803"/>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Line 81">
              <a:extLst>
                <a:ext uri="{FF2B5EF4-FFF2-40B4-BE49-F238E27FC236}">
                  <a16:creationId xmlns:a16="http://schemas.microsoft.com/office/drawing/2014/main" id="{499D03C3-2493-D95C-6A87-D2C342722F73}"/>
                </a:ext>
              </a:extLst>
            </p:cNvPr>
            <p:cNvSpPr>
              <a:spLocks noChangeAspect="1" noChangeShapeType="1"/>
            </p:cNvSpPr>
            <p:nvPr/>
          </p:nvSpPr>
          <p:spPr bwMode="auto">
            <a:xfrm>
              <a:off x="3504" y="3021"/>
              <a:ext cx="20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2" name="Line 82">
              <a:extLst>
                <a:ext uri="{FF2B5EF4-FFF2-40B4-BE49-F238E27FC236}">
                  <a16:creationId xmlns:a16="http://schemas.microsoft.com/office/drawing/2014/main" id="{511608BF-D52B-BFF3-325A-1DFEC7D29F89}"/>
                </a:ext>
              </a:extLst>
            </p:cNvPr>
            <p:cNvSpPr>
              <a:spLocks noChangeAspect="1" noChangeShapeType="1"/>
            </p:cNvSpPr>
            <p:nvPr/>
          </p:nvSpPr>
          <p:spPr bwMode="auto">
            <a:xfrm flipV="1">
              <a:off x="3898" y="2576"/>
              <a:ext cx="0" cy="871"/>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 name="Line 83">
              <a:extLst>
                <a:ext uri="{FF2B5EF4-FFF2-40B4-BE49-F238E27FC236}">
                  <a16:creationId xmlns:a16="http://schemas.microsoft.com/office/drawing/2014/main" id="{29D7395C-8B2F-8CF4-BD11-2B911C2A1D7F}"/>
                </a:ext>
              </a:extLst>
            </p:cNvPr>
            <p:cNvSpPr>
              <a:spLocks noChangeAspect="1" noChangeShapeType="1"/>
            </p:cNvSpPr>
            <p:nvPr/>
          </p:nvSpPr>
          <p:spPr bwMode="auto">
            <a:xfrm>
              <a:off x="3885" y="3442"/>
              <a:ext cx="218"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4" name="Line 84">
              <a:extLst>
                <a:ext uri="{FF2B5EF4-FFF2-40B4-BE49-F238E27FC236}">
                  <a16:creationId xmlns:a16="http://schemas.microsoft.com/office/drawing/2014/main" id="{C275D37C-95A9-C928-016C-4F04099ACEE0}"/>
                </a:ext>
              </a:extLst>
            </p:cNvPr>
            <p:cNvSpPr>
              <a:spLocks noChangeAspect="1" noChangeShapeType="1"/>
            </p:cNvSpPr>
            <p:nvPr/>
          </p:nvSpPr>
          <p:spPr bwMode="auto">
            <a:xfrm flipV="1">
              <a:off x="4093" y="3442"/>
              <a:ext cx="0" cy="217"/>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85">
              <a:extLst>
                <a:ext uri="{FF2B5EF4-FFF2-40B4-BE49-F238E27FC236}">
                  <a16:creationId xmlns:a16="http://schemas.microsoft.com/office/drawing/2014/main" id="{4C497877-8201-853D-5941-99D77D4AB71B}"/>
                </a:ext>
              </a:extLst>
            </p:cNvPr>
            <p:cNvSpPr>
              <a:spLocks noChangeAspect="1" noChangeShapeType="1"/>
            </p:cNvSpPr>
            <p:nvPr/>
          </p:nvSpPr>
          <p:spPr bwMode="auto">
            <a:xfrm>
              <a:off x="3695" y="3235"/>
              <a:ext cx="393"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86">
              <a:extLst>
                <a:ext uri="{FF2B5EF4-FFF2-40B4-BE49-F238E27FC236}">
                  <a16:creationId xmlns:a16="http://schemas.microsoft.com/office/drawing/2014/main" id="{088F6FBF-7CCB-48C4-A288-1A570CDDC886}"/>
                </a:ext>
              </a:extLst>
            </p:cNvPr>
            <p:cNvSpPr>
              <a:spLocks noChangeAspect="1" noChangeShapeType="1"/>
            </p:cNvSpPr>
            <p:nvPr/>
          </p:nvSpPr>
          <p:spPr bwMode="auto">
            <a:xfrm flipV="1">
              <a:off x="4089" y="3010"/>
              <a:ext cx="0" cy="231"/>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87">
              <a:extLst>
                <a:ext uri="{FF2B5EF4-FFF2-40B4-BE49-F238E27FC236}">
                  <a16:creationId xmlns:a16="http://schemas.microsoft.com/office/drawing/2014/main" id="{C1345F19-B88F-3C58-758D-3D763EE230BF}"/>
                </a:ext>
              </a:extLst>
            </p:cNvPr>
            <p:cNvSpPr>
              <a:spLocks noChangeAspect="1" noChangeShapeType="1"/>
            </p:cNvSpPr>
            <p:nvPr/>
          </p:nvSpPr>
          <p:spPr bwMode="auto">
            <a:xfrm>
              <a:off x="4076" y="3021"/>
              <a:ext cx="979"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8" name="Line 88">
              <a:extLst>
                <a:ext uri="{FF2B5EF4-FFF2-40B4-BE49-F238E27FC236}">
                  <a16:creationId xmlns:a16="http://schemas.microsoft.com/office/drawing/2014/main" id="{4173834E-5E61-3D00-358D-6EF62B3AAE85}"/>
                </a:ext>
              </a:extLst>
            </p:cNvPr>
            <p:cNvSpPr>
              <a:spLocks noChangeAspect="1" noChangeShapeType="1"/>
            </p:cNvSpPr>
            <p:nvPr/>
          </p:nvSpPr>
          <p:spPr bwMode="auto">
            <a:xfrm>
              <a:off x="4286" y="3235"/>
              <a:ext cx="775"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89">
              <a:extLst>
                <a:ext uri="{FF2B5EF4-FFF2-40B4-BE49-F238E27FC236}">
                  <a16:creationId xmlns:a16="http://schemas.microsoft.com/office/drawing/2014/main" id="{5A4E6A1A-03C2-35E7-20C8-F3D357DF5388}"/>
                </a:ext>
              </a:extLst>
            </p:cNvPr>
            <p:cNvSpPr>
              <a:spLocks noChangeAspect="1" noChangeShapeType="1"/>
            </p:cNvSpPr>
            <p:nvPr/>
          </p:nvSpPr>
          <p:spPr bwMode="auto">
            <a:xfrm flipH="1">
              <a:off x="4468" y="2585"/>
              <a:ext cx="4" cy="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90">
              <a:extLst>
                <a:ext uri="{FF2B5EF4-FFF2-40B4-BE49-F238E27FC236}">
                  <a16:creationId xmlns:a16="http://schemas.microsoft.com/office/drawing/2014/main" id="{FE882B08-0FEB-BEB0-09F0-3648EA11C921}"/>
                </a:ext>
              </a:extLst>
            </p:cNvPr>
            <p:cNvSpPr>
              <a:spLocks noChangeAspect="1" noChangeShapeType="1"/>
            </p:cNvSpPr>
            <p:nvPr/>
          </p:nvSpPr>
          <p:spPr bwMode="auto">
            <a:xfrm flipH="1" flipV="1">
              <a:off x="4669" y="3447"/>
              <a:ext cx="2" cy="212"/>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Text Box 91">
              <a:extLst>
                <a:ext uri="{FF2B5EF4-FFF2-40B4-BE49-F238E27FC236}">
                  <a16:creationId xmlns:a16="http://schemas.microsoft.com/office/drawing/2014/main" id="{E1E9278B-A4B1-7594-ABF7-83760B1805C1}"/>
                </a:ext>
              </a:extLst>
            </p:cNvPr>
            <p:cNvSpPr txBox="1">
              <a:spLocks noChangeAspect="1" noChangeArrowheads="1"/>
            </p:cNvSpPr>
            <p:nvPr/>
          </p:nvSpPr>
          <p:spPr bwMode="auto">
            <a:xfrm>
              <a:off x="5085" y="312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52" name="Text Box 92">
              <a:extLst>
                <a:ext uri="{FF2B5EF4-FFF2-40B4-BE49-F238E27FC236}">
                  <a16:creationId xmlns:a16="http://schemas.microsoft.com/office/drawing/2014/main" id="{FCE1061A-C8CB-2A4C-C9CE-34F40113A07A}"/>
                </a:ext>
              </a:extLst>
            </p:cNvPr>
            <p:cNvSpPr txBox="1">
              <a:spLocks noChangeAspect="1" noChangeArrowheads="1"/>
            </p:cNvSpPr>
            <p:nvPr/>
          </p:nvSpPr>
          <p:spPr bwMode="auto">
            <a:xfrm>
              <a:off x="5085" y="2908"/>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53" name="Text Box 93">
              <a:extLst>
                <a:ext uri="{FF2B5EF4-FFF2-40B4-BE49-F238E27FC236}">
                  <a16:creationId xmlns:a16="http://schemas.microsoft.com/office/drawing/2014/main" id="{DF246A7E-B83E-CFA0-01B2-1F4A3DD3F192}"/>
                </a:ext>
              </a:extLst>
            </p:cNvPr>
            <p:cNvSpPr txBox="1">
              <a:spLocks noChangeAspect="1" noChangeArrowheads="1"/>
            </p:cNvSpPr>
            <p:nvPr/>
          </p:nvSpPr>
          <p:spPr bwMode="auto">
            <a:xfrm>
              <a:off x="5085" y="2690"/>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54" name="Text Box 94">
              <a:extLst>
                <a:ext uri="{FF2B5EF4-FFF2-40B4-BE49-F238E27FC236}">
                  <a16:creationId xmlns:a16="http://schemas.microsoft.com/office/drawing/2014/main" id="{FF48F4E3-E720-78AB-F747-E2747FAD3845}"/>
                </a:ext>
              </a:extLst>
            </p:cNvPr>
            <p:cNvSpPr txBox="1">
              <a:spLocks noChangeAspect="1" noChangeArrowheads="1"/>
            </p:cNvSpPr>
            <p:nvPr/>
          </p:nvSpPr>
          <p:spPr bwMode="auto">
            <a:xfrm>
              <a:off x="5085" y="247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55" name="Text Box 95">
              <a:extLst>
                <a:ext uri="{FF2B5EF4-FFF2-40B4-BE49-F238E27FC236}">
                  <a16:creationId xmlns:a16="http://schemas.microsoft.com/office/drawing/2014/main" id="{C16305F0-8F04-41BE-5644-675330BEFC11}"/>
                </a:ext>
              </a:extLst>
            </p:cNvPr>
            <p:cNvSpPr txBox="1">
              <a:spLocks noChangeAspect="1" noChangeArrowheads="1"/>
            </p:cNvSpPr>
            <p:nvPr/>
          </p:nvSpPr>
          <p:spPr bwMode="auto">
            <a:xfrm>
              <a:off x="379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156" name="Text Box 96">
              <a:extLst>
                <a:ext uri="{FF2B5EF4-FFF2-40B4-BE49-F238E27FC236}">
                  <a16:creationId xmlns:a16="http://schemas.microsoft.com/office/drawing/2014/main" id="{196399F3-7152-82FF-6286-8BA547268F5F}"/>
                </a:ext>
              </a:extLst>
            </p:cNvPr>
            <p:cNvSpPr txBox="1">
              <a:spLocks noChangeAspect="1" noChangeArrowheads="1"/>
            </p:cNvSpPr>
            <p:nvPr/>
          </p:nvSpPr>
          <p:spPr bwMode="auto">
            <a:xfrm>
              <a:off x="3993"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157" name="Text Box 97">
              <a:extLst>
                <a:ext uri="{FF2B5EF4-FFF2-40B4-BE49-F238E27FC236}">
                  <a16:creationId xmlns:a16="http://schemas.microsoft.com/office/drawing/2014/main" id="{0DE25DC7-6B2B-2BDD-9EEC-D47A7BF7C87A}"/>
                </a:ext>
              </a:extLst>
            </p:cNvPr>
            <p:cNvSpPr txBox="1">
              <a:spLocks noChangeAspect="1" noChangeArrowheads="1"/>
            </p:cNvSpPr>
            <p:nvPr/>
          </p:nvSpPr>
          <p:spPr bwMode="auto">
            <a:xfrm>
              <a:off x="4185"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58" name="Text Box 98">
              <a:extLst>
                <a:ext uri="{FF2B5EF4-FFF2-40B4-BE49-F238E27FC236}">
                  <a16:creationId xmlns:a16="http://schemas.microsoft.com/office/drawing/2014/main" id="{7FF80C3D-556C-904A-7C31-EFEAD3E6B75B}"/>
                </a:ext>
              </a:extLst>
            </p:cNvPr>
            <p:cNvSpPr txBox="1">
              <a:spLocks noChangeAspect="1" noChangeArrowheads="1"/>
            </p:cNvSpPr>
            <p:nvPr/>
          </p:nvSpPr>
          <p:spPr bwMode="auto">
            <a:xfrm>
              <a:off x="4376"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59" name="Text Box 99">
              <a:extLst>
                <a:ext uri="{FF2B5EF4-FFF2-40B4-BE49-F238E27FC236}">
                  <a16:creationId xmlns:a16="http://schemas.microsoft.com/office/drawing/2014/main" id="{463AD681-9E7C-F771-C80D-963FC7AD7ED8}"/>
                </a:ext>
              </a:extLst>
            </p:cNvPr>
            <p:cNvSpPr txBox="1">
              <a:spLocks noChangeAspect="1" noChangeArrowheads="1"/>
            </p:cNvSpPr>
            <p:nvPr/>
          </p:nvSpPr>
          <p:spPr bwMode="auto">
            <a:xfrm>
              <a:off x="458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60" name="Text Box 100">
              <a:extLst>
                <a:ext uri="{FF2B5EF4-FFF2-40B4-BE49-F238E27FC236}">
                  <a16:creationId xmlns:a16="http://schemas.microsoft.com/office/drawing/2014/main" id="{394691B8-7BA9-9AD6-CDDD-24BD0F6469C7}"/>
                </a:ext>
              </a:extLst>
            </p:cNvPr>
            <p:cNvSpPr txBox="1">
              <a:spLocks noChangeAspect="1" noChangeArrowheads="1"/>
            </p:cNvSpPr>
            <p:nvPr/>
          </p:nvSpPr>
          <p:spPr bwMode="auto">
            <a:xfrm>
              <a:off x="477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61" name="Text Box 101">
              <a:extLst>
                <a:ext uri="{FF2B5EF4-FFF2-40B4-BE49-F238E27FC236}">
                  <a16:creationId xmlns:a16="http://schemas.microsoft.com/office/drawing/2014/main" id="{E6309A7F-71F7-9535-436C-7CBD724BF925}"/>
                </a:ext>
              </a:extLst>
            </p:cNvPr>
            <p:cNvSpPr txBox="1">
              <a:spLocks noChangeAspect="1" noChangeArrowheads="1"/>
            </p:cNvSpPr>
            <p:nvPr/>
          </p:nvSpPr>
          <p:spPr bwMode="auto">
            <a:xfrm>
              <a:off x="3993"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62" name="Text Box 102">
              <a:extLst>
                <a:ext uri="{FF2B5EF4-FFF2-40B4-BE49-F238E27FC236}">
                  <a16:creationId xmlns:a16="http://schemas.microsoft.com/office/drawing/2014/main" id="{93E24784-474E-5EF7-C3C4-4BB36E9E82E8}"/>
                </a:ext>
              </a:extLst>
            </p:cNvPr>
            <p:cNvSpPr txBox="1">
              <a:spLocks noChangeAspect="1" noChangeArrowheads="1"/>
            </p:cNvSpPr>
            <p:nvPr/>
          </p:nvSpPr>
          <p:spPr bwMode="auto">
            <a:xfrm>
              <a:off x="3796" y="366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63" name="Text Box 103">
              <a:extLst>
                <a:ext uri="{FF2B5EF4-FFF2-40B4-BE49-F238E27FC236}">
                  <a16:creationId xmlns:a16="http://schemas.microsoft.com/office/drawing/2014/main" id="{95C0E3EF-BFFE-412C-19DF-8E0776689E83}"/>
                </a:ext>
              </a:extLst>
            </p:cNvPr>
            <p:cNvSpPr txBox="1">
              <a:spLocks noChangeAspect="1" noChangeArrowheads="1"/>
            </p:cNvSpPr>
            <p:nvPr/>
          </p:nvSpPr>
          <p:spPr bwMode="auto">
            <a:xfrm>
              <a:off x="3312" y="312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64" name="Text Box 104">
              <a:extLst>
                <a:ext uri="{FF2B5EF4-FFF2-40B4-BE49-F238E27FC236}">
                  <a16:creationId xmlns:a16="http://schemas.microsoft.com/office/drawing/2014/main" id="{B23D31CE-967E-6CE2-34A0-80F610A9049F}"/>
                </a:ext>
              </a:extLst>
            </p:cNvPr>
            <p:cNvSpPr txBox="1">
              <a:spLocks noChangeAspect="1" noChangeArrowheads="1"/>
            </p:cNvSpPr>
            <p:nvPr/>
          </p:nvSpPr>
          <p:spPr bwMode="auto">
            <a:xfrm>
              <a:off x="3312" y="2908"/>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165" name="Text Box 105">
              <a:extLst>
                <a:ext uri="{FF2B5EF4-FFF2-40B4-BE49-F238E27FC236}">
                  <a16:creationId xmlns:a16="http://schemas.microsoft.com/office/drawing/2014/main" id="{7DB9353B-C232-C9C3-CF89-D9B5414CD57B}"/>
                </a:ext>
              </a:extLst>
            </p:cNvPr>
            <p:cNvSpPr txBox="1">
              <a:spLocks noChangeAspect="1" noChangeArrowheads="1"/>
            </p:cNvSpPr>
            <p:nvPr/>
          </p:nvSpPr>
          <p:spPr bwMode="auto">
            <a:xfrm>
              <a:off x="3312" y="2689"/>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166" name="Text Box 106">
              <a:extLst>
                <a:ext uri="{FF2B5EF4-FFF2-40B4-BE49-F238E27FC236}">
                  <a16:creationId xmlns:a16="http://schemas.microsoft.com/office/drawing/2014/main" id="{4C7C66D0-BD17-7B38-C562-B796CC20267C}"/>
                </a:ext>
              </a:extLst>
            </p:cNvPr>
            <p:cNvSpPr txBox="1">
              <a:spLocks noChangeAspect="1" noChangeArrowheads="1"/>
            </p:cNvSpPr>
            <p:nvPr/>
          </p:nvSpPr>
          <p:spPr bwMode="auto">
            <a:xfrm>
              <a:off x="3312" y="248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67" name="Text Box 107">
              <a:extLst>
                <a:ext uri="{FF2B5EF4-FFF2-40B4-BE49-F238E27FC236}">
                  <a16:creationId xmlns:a16="http://schemas.microsoft.com/office/drawing/2014/main" id="{309AD8AC-214F-372D-B965-DDFE642D1D31}"/>
                </a:ext>
              </a:extLst>
            </p:cNvPr>
            <p:cNvSpPr txBox="1">
              <a:spLocks noChangeAspect="1" noChangeArrowheads="1"/>
            </p:cNvSpPr>
            <p:nvPr/>
          </p:nvSpPr>
          <p:spPr bwMode="auto">
            <a:xfrm>
              <a:off x="4178"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68" name="Text Box 108">
              <a:extLst>
                <a:ext uri="{FF2B5EF4-FFF2-40B4-BE49-F238E27FC236}">
                  <a16:creationId xmlns:a16="http://schemas.microsoft.com/office/drawing/2014/main" id="{063C48B0-B999-7E18-7B03-79013D54677A}"/>
                </a:ext>
              </a:extLst>
            </p:cNvPr>
            <p:cNvSpPr txBox="1">
              <a:spLocks noChangeAspect="1" noChangeArrowheads="1"/>
            </p:cNvSpPr>
            <p:nvPr/>
          </p:nvSpPr>
          <p:spPr bwMode="auto">
            <a:xfrm>
              <a:off x="4376"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69" name="Text Box 109">
              <a:extLst>
                <a:ext uri="{FF2B5EF4-FFF2-40B4-BE49-F238E27FC236}">
                  <a16:creationId xmlns:a16="http://schemas.microsoft.com/office/drawing/2014/main" id="{6235DE3C-FD56-0747-497D-913A3140CDDD}"/>
                </a:ext>
              </a:extLst>
            </p:cNvPr>
            <p:cNvSpPr txBox="1">
              <a:spLocks noChangeAspect="1" noChangeArrowheads="1"/>
            </p:cNvSpPr>
            <p:nvPr/>
          </p:nvSpPr>
          <p:spPr bwMode="auto">
            <a:xfrm>
              <a:off x="4581" y="366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70" name="Text Box 110">
              <a:extLst>
                <a:ext uri="{FF2B5EF4-FFF2-40B4-BE49-F238E27FC236}">
                  <a16:creationId xmlns:a16="http://schemas.microsoft.com/office/drawing/2014/main" id="{82B19A2E-9C72-F77E-6C78-C94E45B77535}"/>
                </a:ext>
              </a:extLst>
            </p:cNvPr>
            <p:cNvSpPr txBox="1">
              <a:spLocks noChangeAspect="1" noChangeArrowheads="1"/>
            </p:cNvSpPr>
            <p:nvPr/>
          </p:nvSpPr>
          <p:spPr bwMode="auto">
            <a:xfrm>
              <a:off x="4771" y="366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71" name="Line 111">
              <a:extLst>
                <a:ext uri="{FF2B5EF4-FFF2-40B4-BE49-F238E27FC236}">
                  <a16:creationId xmlns:a16="http://schemas.microsoft.com/office/drawing/2014/main" id="{F7E18716-0EAB-2805-9035-EC5DEACF01FD}"/>
                </a:ext>
              </a:extLst>
            </p:cNvPr>
            <p:cNvSpPr>
              <a:spLocks noChangeAspect="1" noChangeShapeType="1"/>
            </p:cNvSpPr>
            <p:nvPr/>
          </p:nvSpPr>
          <p:spPr bwMode="auto">
            <a:xfrm>
              <a:off x="4867" y="3241"/>
              <a:ext cx="0" cy="418"/>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2" name="Text Box 112">
              <a:extLst>
                <a:ext uri="{FF2B5EF4-FFF2-40B4-BE49-F238E27FC236}">
                  <a16:creationId xmlns:a16="http://schemas.microsoft.com/office/drawing/2014/main" id="{8B4351D2-0DDA-8CAE-8571-F36A625F4B5B}"/>
                </a:ext>
              </a:extLst>
            </p:cNvPr>
            <p:cNvSpPr txBox="1">
              <a:spLocks noChangeAspect="1" noChangeArrowheads="1"/>
            </p:cNvSpPr>
            <p:nvPr/>
          </p:nvSpPr>
          <p:spPr bwMode="auto">
            <a:xfrm>
              <a:off x="3600"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3" name="Text Box 113">
              <a:extLst>
                <a:ext uri="{FF2B5EF4-FFF2-40B4-BE49-F238E27FC236}">
                  <a16:creationId xmlns:a16="http://schemas.microsoft.com/office/drawing/2014/main" id="{219E5E60-BA51-4287-F5BE-A94BA3AF5513}"/>
                </a:ext>
              </a:extLst>
            </p:cNvPr>
            <p:cNvSpPr txBox="1">
              <a:spLocks noChangeAspect="1" noChangeArrowheads="1"/>
            </p:cNvSpPr>
            <p:nvPr/>
          </p:nvSpPr>
          <p:spPr bwMode="auto">
            <a:xfrm>
              <a:off x="3600"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4" name="Text Box 114">
              <a:extLst>
                <a:ext uri="{FF2B5EF4-FFF2-40B4-BE49-F238E27FC236}">
                  <a16:creationId xmlns:a16="http://schemas.microsoft.com/office/drawing/2014/main" id="{EB70F304-9EB9-975D-701B-88DCDEEF9A10}"/>
                </a:ext>
              </a:extLst>
            </p:cNvPr>
            <p:cNvSpPr txBox="1">
              <a:spLocks noChangeAspect="1" noChangeArrowheads="1"/>
            </p:cNvSpPr>
            <p:nvPr/>
          </p:nvSpPr>
          <p:spPr bwMode="auto">
            <a:xfrm>
              <a:off x="3312" y="2252"/>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5" name="Text Box 115">
              <a:extLst>
                <a:ext uri="{FF2B5EF4-FFF2-40B4-BE49-F238E27FC236}">
                  <a16:creationId xmlns:a16="http://schemas.microsoft.com/office/drawing/2014/main" id="{AD39AB2B-E348-4027-0455-D207415ED09E}"/>
                </a:ext>
              </a:extLst>
            </p:cNvPr>
            <p:cNvSpPr txBox="1">
              <a:spLocks noChangeAspect="1" noChangeArrowheads="1"/>
            </p:cNvSpPr>
            <p:nvPr/>
          </p:nvSpPr>
          <p:spPr bwMode="auto">
            <a:xfrm>
              <a:off x="3312" y="332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76" name="Text Box 116">
              <a:extLst>
                <a:ext uri="{FF2B5EF4-FFF2-40B4-BE49-F238E27FC236}">
                  <a16:creationId xmlns:a16="http://schemas.microsoft.com/office/drawing/2014/main" id="{E1519F22-6DF6-A696-AA48-8232ABA6114C}"/>
                </a:ext>
              </a:extLst>
            </p:cNvPr>
            <p:cNvSpPr txBox="1">
              <a:spLocks noChangeAspect="1" noChangeArrowheads="1"/>
            </p:cNvSpPr>
            <p:nvPr/>
          </p:nvSpPr>
          <p:spPr bwMode="auto">
            <a:xfrm>
              <a:off x="5092" y="332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77" name="Text Box 117">
              <a:extLst>
                <a:ext uri="{FF2B5EF4-FFF2-40B4-BE49-F238E27FC236}">
                  <a16:creationId xmlns:a16="http://schemas.microsoft.com/office/drawing/2014/main" id="{E7F130D3-3145-BB63-92D2-7B5857BA427C}"/>
                </a:ext>
              </a:extLst>
            </p:cNvPr>
            <p:cNvSpPr txBox="1">
              <a:spLocks noChangeAspect="1" noChangeArrowheads="1"/>
            </p:cNvSpPr>
            <p:nvPr/>
          </p:nvSpPr>
          <p:spPr bwMode="auto">
            <a:xfrm>
              <a:off x="5092" y="225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78" name="Rectangle 118">
              <a:extLst>
                <a:ext uri="{FF2B5EF4-FFF2-40B4-BE49-F238E27FC236}">
                  <a16:creationId xmlns:a16="http://schemas.microsoft.com/office/drawing/2014/main" id="{FC173CD1-1E7B-3EF6-9E52-579AB246639A}"/>
                </a:ext>
              </a:extLst>
            </p:cNvPr>
            <p:cNvSpPr>
              <a:spLocks noChangeAspect="1" noChangeArrowheads="1"/>
            </p:cNvSpPr>
            <p:nvPr/>
          </p:nvSpPr>
          <p:spPr bwMode="auto">
            <a:xfrm>
              <a:off x="4824" y="3198"/>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9" name="Rectangle 119">
              <a:extLst>
                <a:ext uri="{FF2B5EF4-FFF2-40B4-BE49-F238E27FC236}">
                  <a16:creationId xmlns:a16="http://schemas.microsoft.com/office/drawing/2014/main" id="{B1F67BBD-6822-BC98-2251-15B1D5145EFF}"/>
                </a:ext>
              </a:extLst>
            </p:cNvPr>
            <p:cNvSpPr>
              <a:spLocks noChangeAspect="1" noChangeArrowheads="1"/>
            </p:cNvSpPr>
            <p:nvPr/>
          </p:nvSpPr>
          <p:spPr bwMode="auto">
            <a:xfrm>
              <a:off x="3856" y="340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Rectangle 120">
              <a:extLst>
                <a:ext uri="{FF2B5EF4-FFF2-40B4-BE49-F238E27FC236}">
                  <a16:creationId xmlns:a16="http://schemas.microsoft.com/office/drawing/2014/main" id="{6117E86C-7AA2-06D9-43B9-7EF5DBF3E6BE}"/>
                </a:ext>
              </a:extLst>
            </p:cNvPr>
            <p:cNvSpPr>
              <a:spLocks noChangeAspect="1" noChangeArrowheads="1"/>
            </p:cNvSpPr>
            <p:nvPr/>
          </p:nvSpPr>
          <p:spPr bwMode="auto">
            <a:xfrm>
              <a:off x="3850" y="2557"/>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Rectangle 121">
              <a:extLst>
                <a:ext uri="{FF2B5EF4-FFF2-40B4-BE49-F238E27FC236}">
                  <a16:creationId xmlns:a16="http://schemas.microsoft.com/office/drawing/2014/main" id="{B43AFC46-5340-859D-3EB3-47F2ED251700}"/>
                </a:ext>
              </a:extLst>
            </p:cNvPr>
            <p:cNvSpPr>
              <a:spLocks noChangeAspect="1" noChangeArrowheads="1"/>
            </p:cNvSpPr>
            <p:nvPr/>
          </p:nvSpPr>
          <p:spPr bwMode="auto">
            <a:xfrm>
              <a:off x="3657" y="2339"/>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2" name="Rectangle 122">
              <a:extLst>
                <a:ext uri="{FF2B5EF4-FFF2-40B4-BE49-F238E27FC236}">
                  <a16:creationId xmlns:a16="http://schemas.microsoft.com/office/drawing/2014/main" id="{C9EBDD68-034D-F4C7-AE73-B6B4AB41033C}"/>
                </a:ext>
              </a:extLst>
            </p:cNvPr>
            <p:cNvSpPr>
              <a:spLocks noChangeAspect="1" noChangeArrowheads="1"/>
            </p:cNvSpPr>
            <p:nvPr/>
          </p:nvSpPr>
          <p:spPr bwMode="auto">
            <a:xfrm>
              <a:off x="4437" y="341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3" name="Rectangle 123">
              <a:extLst>
                <a:ext uri="{FF2B5EF4-FFF2-40B4-BE49-F238E27FC236}">
                  <a16:creationId xmlns:a16="http://schemas.microsoft.com/office/drawing/2014/main" id="{6BC7B2A2-1FC3-BC2A-1915-E5DCF36BE10F}"/>
                </a:ext>
              </a:extLst>
            </p:cNvPr>
            <p:cNvSpPr>
              <a:spLocks noChangeAspect="1" noChangeArrowheads="1"/>
            </p:cNvSpPr>
            <p:nvPr/>
          </p:nvSpPr>
          <p:spPr bwMode="auto">
            <a:xfrm>
              <a:off x="3850" y="2338"/>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Rectangle 124">
              <a:extLst>
                <a:ext uri="{FF2B5EF4-FFF2-40B4-BE49-F238E27FC236}">
                  <a16:creationId xmlns:a16="http://schemas.microsoft.com/office/drawing/2014/main" id="{127A065C-2C27-18ED-4003-54E3DD85239A}"/>
                </a:ext>
              </a:extLst>
            </p:cNvPr>
            <p:cNvSpPr>
              <a:spLocks noChangeAspect="1" noChangeArrowheads="1"/>
            </p:cNvSpPr>
            <p:nvPr/>
          </p:nvSpPr>
          <p:spPr bwMode="auto">
            <a:xfrm>
              <a:off x="3657" y="3198"/>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Rectangle 125">
              <a:extLst>
                <a:ext uri="{FF2B5EF4-FFF2-40B4-BE49-F238E27FC236}">
                  <a16:creationId xmlns:a16="http://schemas.microsoft.com/office/drawing/2014/main" id="{3DBAE478-447B-F863-CCA7-8BEA56766D18}"/>
                </a:ext>
              </a:extLst>
            </p:cNvPr>
            <p:cNvSpPr>
              <a:spLocks noChangeAspect="1" noChangeArrowheads="1"/>
            </p:cNvSpPr>
            <p:nvPr/>
          </p:nvSpPr>
          <p:spPr bwMode="auto">
            <a:xfrm>
              <a:off x="4045" y="3405"/>
              <a:ext cx="83"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6" name="Rectangle 126">
              <a:extLst>
                <a:ext uri="{FF2B5EF4-FFF2-40B4-BE49-F238E27FC236}">
                  <a16:creationId xmlns:a16="http://schemas.microsoft.com/office/drawing/2014/main" id="{FD39565D-A009-A8A3-8427-B176AC4AB8E3}"/>
                </a:ext>
              </a:extLst>
            </p:cNvPr>
            <p:cNvSpPr>
              <a:spLocks noChangeAspect="1" noChangeArrowheads="1"/>
            </p:cNvSpPr>
            <p:nvPr/>
          </p:nvSpPr>
          <p:spPr bwMode="auto">
            <a:xfrm>
              <a:off x="3653" y="2970"/>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7" name="Rectangle 127">
              <a:extLst>
                <a:ext uri="{FF2B5EF4-FFF2-40B4-BE49-F238E27FC236}">
                  <a16:creationId xmlns:a16="http://schemas.microsoft.com/office/drawing/2014/main" id="{DFF30942-AE0C-CA0E-E050-6ECD4D5FDC91}"/>
                </a:ext>
              </a:extLst>
            </p:cNvPr>
            <p:cNvSpPr>
              <a:spLocks noChangeAspect="1" noChangeArrowheads="1"/>
            </p:cNvSpPr>
            <p:nvPr/>
          </p:nvSpPr>
          <p:spPr bwMode="auto">
            <a:xfrm>
              <a:off x="4045" y="3191"/>
              <a:ext cx="83"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Rectangle 128">
              <a:extLst>
                <a:ext uri="{FF2B5EF4-FFF2-40B4-BE49-F238E27FC236}">
                  <a16:creationId xmlns:a16="http://schemas.microsoft.com/office/drawing/2014/main" id="{F83326AE-2C7C-064C-71D6-C60B36314D5D}"/>
                </a:ext>
              </a:extLst>
            </p:cNvPr>
            <p:cNvSpPr>
              <a:spLocks noChangeAspect="1" noChangeArrowheads="1"/>
            </p:cNvSpPr>
            <p:nvPr/>
          </p:nvSpPr>
          <p:spPr bwMode="auto">
            <a:xfrm>
              <a:off x="4051" y="2981"/>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Rectangle 129">
              <a:extLst>
                <a:ext uri="{FF2B5EF4-FFF2-40B4-BE49-F238E27FC236}">
                  <a16:creationId xmlns:a16="http://schemas.microsoft.com/office/drawing/2014/main" id="{2D2B21BB-B2F2-6F92-3F96-7E343BC1C09E}"/>
                </a:ext>
              </a:extLst>
            </p:cNvPr>
            <p:cNvSpPr>
              <a:spLocks noChangeAspect="1" noChangeArrowheads="1"/>
            </p:cNvSpPr>
            <p:nvPr/>
          </p:nvSpPr>
          <p:spPr bwMode="auto">
            <a:xfrm>
              <a:off x="4629" y="341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0" name="Rectangle 130">
              <a:extLst>
                <a:ext uri="{FF2B5EF4-FFF2-40B4-BE49-F238E27FC236}">
                  <a16:creationId xmlns:a16="http://schemas.microsoft.com/office/drawing/2014/main" id="{F6E46287-9EE8-5615-8A9F-04315121BA85}"/>
                </a:ext>
              </a:extLst>
            </p:cNvPr>
            <p:cNvSpPr>
              <a:spLocks noChangeAspect="1" noChangeArrowheads="1"/>
            </p:cNvSpPr>
            <p:nvPr/>
          </p:nvSpPr>
          <p:spPr bwMode="auto">
            <a:xfrm>
              <a:off x="3653" y="3405"/>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1" name="Rectangle 131">
              <a:extLst>
                <a:ext uri="{FF2B5EF4-FFF2-40B4-BE49-F238E27FC236}">
                  <a16:creationId xmlns:a16="http://schemas.microsoft.com/office/drawing/2014/main" id="{D10DBCD2-36CD-A631-7765-D649BE855333}"/>
                </a:ext>
              </a:extLst>
            </p:cNvPr>
            <p:cNvSpPr>
              <a:spLocks noChangeAspect="1" noChangeArrowheads="1"/>
            </p:cNvSpPr>
            <p:nvPr/>
          </p:nvSpPr>
          <p:spPr bwMode="auto">
            <a:xfrm>
              <a:off x="4047" y="2762"/>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2" name="Line 132">
              <a:extLst>
                <a:ext uri="{FF2B5EF4-FFF2-40B4-BE49-F238E27FC236}">
                  <a16:creationId xmlns:a16="http://schemas.microsoft.com/office/drawing/2014/main" id="{31F2B457-C64D-3F86-F861-5D6A08AEF2E6}"/>
                </a:ext>
              </a:extLst>
            </p:cNvPr>
            <p:cNvSpPr>
              <a:spLocks noChangeAspect="1" noChangeShapeType="1"/>
            </p:cNvSpPr>
            <p:nvPr/>
          </p:nvSpPr>
          <p:spPr bwMode="auto">
            <a:xfrm>
              <a:off x="4662" y="2378"/>
              <a:ext cx="39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3" name="Line 133">
              <a:extLst>
                <a:ext uri="{FF2B5EF4-FFF2-40B4-BE49-F238E27FC236}">
                  <a16:creationId xmlns:a16="http://schemas.microsoft.com/office/drawing/2014/main" id="{E2249D23-83F1-B10B-B6CB-7DCFE5496314}"/>
                </a:ext>
              </a:extLst>
            </p:cNvPr>
            <p:cNvSpPr>
              <a:spLocks noChangeAspect="1" noChangeShapeType="1"/>
            </p:cNvSpPr>
            <p:nvPr/>
          </p:nvSpPr>
          <p:spPr bwMode="auto">
            <a:xfrm>
              <a:off x="3504" y="3447"/>
              <a:ext cx="20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Line 134">
              <a:extLst>
                <a:ext uri="{FF2B5EF4-FFF2-40B4-BE49-F238E27FC236}">
                  <a16:creationId xmlns:a16="http://schemas.microsoft.com/office/drawing/2014/main" id="{3E23346E-DBD9-64AF-5E1F-3B9CF72A0A29}"/>
                </a:ext>
              </a:extLst>
            </p:cNvPr>
            <p:cNvSpPr>
              <a:spLocks noChangeAspect="1" noChangeShapeType="1"/>
            </p:cNvSpPr>
            <p:nvPr/>
          </p:nvSpPr>
          <p:spPr bwMode="auto">
            <a:xfrm>
              <a:off x="4475" y="3447"/>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5" name="Line 135">
              <a:extLst>
                <a:ext uri="{FF2B5EF4-FFF2-40B4-BE49-F238E27FC236}">
                  <a16:creationId xmlns:a16="http://schemas.microsoft.com/office/drawing/2014/main" id="{697AB9C9-14EC-803A-7FC1-88809AD5AAC0}"/>
                </a:ext>
              </a:extLst>
            </p:cNvPr>
            <p:cNvSpPr>
              <a:spLocks noChangeAspect="1" noChangeShapeType="1"/>
            </p:cNvSpPr>
            <p:nvPr/>
          </p:nvSpPr>
          <p:spPr bwMode="auto">
            <a:xfrm flipV="1">
              <a:off x="3698" y="3223"/>
              <a:ext cx="0" cy="230"/>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6" name="Line 136">
              <a:extLst>
                <a:ext uri="{FF2B5EF4-FFF2-40B4-BE49-F238E27FC236}">
                  <a16:creationId xmlns:a16="http://schemas.microsoft.com/office/drawing/2014/main" id="{BB92632F-A874-BA7C-04A4-61281D2EF105}"/>
                </a:ext>
              </a:extLst>
            </p:cNvPr>
            <p:cNvSpPr>
              <a:spLocks noChangeAspect="1" noChangeShapeType="1"/>
            </p:cNvSpPr>
            <p:nvPr/>
          </p:nvSpPr>
          <p:spPr bwMode="auto">
            <a:xfrm flipV="1">
              <a:off x="4478" y="3442"/>
              <a:ext cx="0" cy="217"/>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7" name="Rectangle 137">
              <a:extLst>
                <a:ext uri="{FF2B5EF4-FFF2-40B4-BE49-F238E27FC236}">
                  <a16:creationId xmlns:a16="http://schemas.microsoft.com/office/drawing/2014/main" id="{B72ED6EB-5638-276B-A6B4-00C6997DD338}"/>
                </a:ext>
              </a:extLst>
            </p:cNvPr>
            <p:cNvSpPr>
              <a:spLocks noChangeAspect="1" noChangeArrowheads="1"/>
            </p:cNvSpPr>
            <p:nvPr/>
          </p:nvSpPr>
          <p:spPr bwMode="auto">
            <a:xfrm>
              <a:off x="4239" y="3198"/>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8" name="Rectangle 138">
              <a:extLst>
                <a:ext uri="{FF2B5EF4-FFF2-40B4-BE49-F238E27FC236}">
                  <a16:creationId xmlns:a16="http://schemas.microsoft.com/office/drawing/2014/main" id="{AE2C576A-8C00-6767-249A-A300CFC546EB}"/>
                </a:ext>
              </a:extLst>
            </p:cNvPr>
            <p:cNvSpPr>
              <a:spLocks noChangeAspect="1" noChangeArrowheads="1"/>
            </p:cNvSpPr>
            <p:nvPr/>
          </p:nvSpPr>
          <p:spPr bwMode="auto">
            <a:xfrm>
              <a:off x="4437" y="2543"/>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9" name="Rectangle 139">
              <a:extLst>
                <a:ext uri="{FF2B5EF4-FFF2-40B4-BE49-F238E27FC236}">
                  <a16:creationId xmlns:a16="http://schemas.microsoft.com/office/drawing/2014/main" id="{B8539367-5C9E-C17E-401F-DC45A36AC377}"/>
                </a:ext>
              </a:extLst>
            </p:cNvPr>
            <p:cNvSpPr>
              <a:spLocks noChangeAspect="1" noChangeArrowheads="1"/>
            </p:cNvSpPr>
            <p:nvPr/>
          </p:nvSpPr>
          <p:spPr bwMode="auto">
            <a:xfrm>
              <a:off x="4824" y="2764"/>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0" name="Rectangle 140">
              <a:extLst>
                <a:ext uri="{FF2B5EF4-FFF2-40B4-BE49-F238E27FC236}">
                  <a16:creationId xmlns:a16="http://schemas.microsoft.com/office/drawing/2014/main" id="{50A17127-3F66-F811-4BE3-A3BA33D661D5}"/>
                </a:ext>
              </a:extLst>
            </p:cNvPr>
            <p:cNvSpPr>
              <a:spLocks noChangeAspect="1" noChangeArrowheads="1"/>
            </p:cNvSpPr>
            <p:nvPr/>
          </p:nvSpPr>
          <p:spPr bwMode="auto">
            <a:xfrm>
              <a:off x="4630" y="2329"/>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Rectangle 141">
              <a:extLst>
                <a:ext uri="{FF2B5EF4-FFF2-40B4-BE49-F238E27FC236}">
                  <a16:creationId xmlns:a16="http://schemas.microsoft.com/office/drawing/2014/main" id="{DFDB823F-F593-4027-4403-6288CB6B052E}"/>
                </a:ext>
              </a:extLst>
            </p:cNvPr>
            <p:cNvSpPr>
              <a:spLocks noChangeAspect="1" noChangeArrowheads="1"/>
            </p:cNvSpPr>
            <p:nvPr/>
          </p:nvSpPr>
          <p:spPr bwMode="auto">
            <a:xfrm>
              <a:off x="4827" y="2331"/>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2" name="AutoShape 142">
              <a:extLst>
                <a:ext uri="{FF2B5EF4-FFF2-40B4-BE49-F238E27FC236}">
                  <a16:creationId xmlns:a16="http://schemas.microsoft.com/office/drawing/2014/main" id="{F4372B12-4CAC-BA26-9583-A684F7DE906C}"/>
                </a:ext>
              </a:extLst>
            </p:cNvPr>
            <p:cNvSpPr>
              <a:spLocks noChangeAspect="1" noChangeArrowheads="1"/>
            </p:cNvSpPr>
            <p:nvPr/>
          </p:nvSpPr>
          <p:spPr bwMode="auto">
            <a:xfrm>
              <a:off x="2881" y="2730"/>
              <a:ext cx="305" cy="355"/>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03" name="Group 143">
            <a:extLst>
              <a:ext uri="{FF2B5EF4-FFF2-40B4-BE49-F238E27FC236}">
                <a16:creationId xmlns:a16="http://schemas.microsoft.com/office/drawing/2014/main" id="{30A17644-F451-BF18-7E4F-309FDCEEC9C6}"/>
              </a:ext>
            </a:extLst>
          </p:cNvPr>
          <p:cNvGrpSpPr>
            <a:grpSpLocks/>
          </p:cNvGrpSpPr>
          <p:nvPr/>
        </p:nvGrpSpPr>
        <p:grpSpPr bwMode="auto">
          <a:xfrm>
            <a:off x="2892425" y="4266520"/>
            <a:ext cx="344487" cy="1406525"/>
            <a:chOff x="902" y="1979"/>
            <a:chExt cx="217" cy="886"/>
          </a:xfrm>
        </p:grpSpPr>
        <p:sp>
          <p:nvSpPr>
            <p:cNvPr id="204" name="Line 144">
              <a:extLst>
                <a:ext uri="{FF2B5EF4-FFF2-40B4-BE49-F238E27FC236}">
                  <a16:creationId xmlns:a16="http://schemas.microsoft.com/office/drawing/2014/main" id="{871081BC-AE56-2B31-9A2E-32D459FDAEB2}"/>
                </a:ext>
              </a:extLst>
            </p:cNvPr>
            <p:cNvSpPr>
              <a:spLocks noChangeAspect="1" noChangeShapeType="1"/>
            </p:cNvSpPr>
            <p:nvPr/>
          </p:nvSpPr>
          <p:spPr bwMode="auto">
            <a:xfrm>
              <a:off x="910" y="243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5" name="Line 145">
              <a:extLst>
                <a:ext uri="{FF2B5EF4-FFF2-40B4-BE49-F238E27FC236}">
                  <a16:creationId xmlns:a16="http://schemas.microsoft.com/office/drawing/2014/main" id="{5D9D6A74-9B79-5C87-5780-89D555E9FDDA}"/>
                </a:ext>
              </a:extLst>
            </p:cNvPr>
            <p:cNvSpPr>
              <a:spLocks noChangeAspect="1" noChangeShapeType="1"/>
            </p:cNvSpPr>
            <p:nvPr/>
          </p:nvSpPr>
          <p:spPr bwMode="auto">
            <a:xfrm>
              <a:off x="910" y="2865"/>
              <a:ext cx="195"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Line 146">
              <a:extLst>
                <a:ext uri="{FF2B5EF4-FFF2-40B4-BE49-F238E27FC236}">
                  <a16:creationId xmlns:a16="http://schemas.microsoft.com/office/drawing/2014/main" id="{9DB74F48-F8E6-1FC2-5368-BCB24D430621}"/>
                </a:ext>
              </a:extLst>
            </p:cNvPr>
            <p:cNvSpPr>
              <a:spLocks noChangeAspect="1" noChangeShapeType="1"/>
            </p:cNvSpPr>
            <p:nvPr/>
          </p:nvSpPr>
          <p:spPr bwMode="auto">
            <a:xfrm>
              <a:off x="902"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7" name="Line 147">
              <a:extLst>
                <a:ext uri="{FF2B5EF4-FFF2-40B4-BE49-F238E27FC236}">
                  <a16:creationId xmlns:a16="http://schemas.microsoft.com/office/drawing/2014/main" id="{26D909CF-D119-640A-8004-0E23CE8D1AE5}"/>
                </a:ext>
              </a:extLst>
            </p:cNvPr>
            <p:cNvSpPr>
              <a:spLocks noChangeAspect="1" noChangeShapeType="1"/>
            </p:cNvSpPr>
            <p:nvPr/>
          </p:nvSpPr>
          <p:spPr bwMode="auto">
            <a:xfrm>
              <a:off x="902"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8" name="Group 148">
            <a:extLst>
              <a:ext uri="{FF2B5EF4-FFF2-40B4-BE49-F238E27FC236}">
                <a16:creationId xmlns:a16="http://schemas.microsoft.com/office/drawing/2014/main" id="{8FF7D03E-4500-C4FF-0816-D50F25C675D3}"/>
              </a:ext>
            </a:extLst>
          </p:cNvPr>
          <p:cNvGrpSpPr>
            <a:grpSpLocks/>
          </p:cNvGrpSpPr>
          <p:nvPr/>
        </p:nvGrpSpPr>
        <p:grpSpPr bwMode="auto">
          <a:xfrm>
            <a:off x="3511550" y="4625295"/>
            <a:ext cx="365125" cy="1049337"/>
            <a:chOff x="1292" y="2205"/>
            <a:chExt cx="230" cy="661"/>
          </a:xfrm>
        </p:grpSpPr>
        <p:sp>
          <p:nvSpPr>
            <p:cNvPr id="209" name="Line 149">
              <a:extLst>
                <a:ext uri="{FF2B5EF4-FFF2-40B4-BE49-F238E27FC236}">
                  <a16:creationId xmlns:a16="http://schemas.microsoft.com/office/drawing/2014/main" id="{1306FF84-6DB2-0D2D-B6A0-63ADC7D319AD}"/>
                </a:ext>
              </a:extLst>
            </p:cNvPr>
            <p:cNvSpPr>
              <a:spLocks noChangeAspect="1" noChangeShapeType="1"/>
            </p:cNvSpPr>
            <p:nvPr/>
          </p:nvSpPr>
          <p:spPr bwMode="auto">
            <a:xfrm>
              <a:off x="1300" y="2866"/>
              <a:ext cx="222"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Line 150">
              <a:extLst>
                <a:ext uri="{FF2B5EF4-FFF2-40B4-BE49-F238E27FC236}">
                  <a16:creationId xmlns:a16="http://schemas.microsoft.com/office/drawing/2014/main" id="{77AC0499-1E78-82D4-78CB-723D9DD194F6}"/>
                </a:ext>
              </a:extLst>
            </p:cNvPr>
            <p:cNvSpPr>
              <a:spLocks noChangeAspect="1" noChangeShapeType="1"/>
            </p:cNvSpPr>
            <p:nvPr/>
          </p:nvSpPr>
          <p:spPr bwMode="auto">
            <a:xfrm>
              <a:off x="1292"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1" name="Line 151">
              <a:extLst>
                <a:ext uri="{FF2B5EF4-FFF2-40B4-BE49-F238E27FC236}">
                  <a16:creationId xmlns:a16="http://schemas.microsoft.com/office/drawing/2014/main" id="{A6E1F221-40F3-8435-5067-A250032FC91E}"/>
                </a:ext>
              </a:extLst>
            </p:cNvPr>
            <p:cNvSpPr>
              <a:spLocks noChangeAspect="1" noChangeShapeType="1"/>
            </p:cNvSpPr>
            <p:nvPr/>
          </p:nvSpPr>
          <p:spPr bwMode="auto">
            <a:xfrm>
              <a:off x="1292"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2" name="Group 152">
            <a:extLst>
              <a:ext uri="{FF2B5EF4-FFF2-40B4-BE49-F238E27FC236}">
                <a16:creationId xmlns:a16="http://schemas.microsoft.com/office/drawing/2014/main" id="{917DCECA-E8D0-231B-BFB5-FDC1747A57FB}"/>
              </a:ext>
            </a:extLst>
          </p:cNvPr>
          <p:cNvGrpSpPr>
            <a:grpSpLocks/>
          </p:cNvGrpSpPr>
          <p:nvPr/>
        </p:nvGrpSpPr>
        <p:grpSpPr bwMode="auto">
          <a:xfrm>
            <a:off x="3214687" y="3953782"/>
            <a:ext cx="341313" cy="1392238"/>
            <a:chOff x="1105" y="1782"/>
            <a:chExt cx="215" cy="877"/>
          </a:xfrm>
        </p:grpSpPr>
        <p:sp>
          <p:nvSpPr>
            <p:cNvPr id="213" name="Line 153">
              <a:extLst>
                <a:ext uri="{FF2B5EF4-FFF2-40B4-BE49-F238E27FC236}">
                  <a16:creationId xmlns:a16="http://schemas.microsoft.com/office/drawing/2014/main" id="{82FD83D5-FD09-F09E-1AA9-490438280FE5}"/>
                </a:ext>
              </a:extLst>
            </p:cNvPr>
            <p:cNvSpPr>
              <a:spLocks noChangeAspect="1" noChangeShapeType="1"/>
            </p:cNvSpPr>
            <p:nvPr/>
          </p:nvSpPr>
          <p:spPr bwMode="auto">
            <a:xfrm flipV="1">
              <a:off x="1105" y="1782"/>
              <a:ext cx="211"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Line 154">
              <a:extLst>
                <a:ext uri="{FF2B5EF4-FFF2-40B4-BE49-F238E27FC236}">
                  <a16:creationId xmlns:a16="http://schemas.microsoft.com/office/drawing/2014/main" id="{3E6F4170-E56D-F58C-9B8B-EFEAA5EC31D0}"/>
                </a:ext>
              </a:extLst>
            </p:cNvPr>
            <p:cNvSpPr>
              <a:spLocks noChangeAspect="1" noChangeShapeType="1"/>
            </p:cNvSpPr>
            <p:nvPr/>
          </p:nvSpPr>
          <p:spPr bwMode="auto">
            <a:xfrm>
              <a:off x="1111"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5" name="Line 155">
              <a:extLst>
                <a:ext uri="{FF2B5EF4-FFF2-40B4-BE49-F238E27FC236}">
                  <a16:creationId xmlns:a16="http://schemas.microsoft.com/office/drawing/2014/main" id="{2ECB0A5B-7222-B989-F8BC-3BE5580D9F79}"/>
                </a:ext>
              </a:extLst>
            </p:cNvPr>
            <p:cNvSpPr>
              <a:spLocks noChangeAspect="1" noChangeShapeType="1"/>
            </p:cNvSpPr>
            <p:nvPr/>
          </p:nvSpPr>
          <p:spPr bwMode="auto">
            <a:xfrm>
              <a:off x="1111"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6" name="Line 156">
              <a:extLst>
                <a:ext uri="{FF2B5EF4-FFF2-40B4-BE49-F238E27FC236}">
                  <a16:creationId xmlns:a16="http://schemas.microsoft.com/office/drawing/2014/main" id="{859DF6BC-A1A4-F36E-B901-8CAFC6B7E1E2}"/>
                </a:ext>
              </a:extLst>
            </p:cNvPr>
            <p:cNvSpPr>
              <a:spLocks noChangeAspect="1" noChangeShapeType="1"/>
            </p:cNvSpPr>
            <p:nvPr/>
          </p:nvSpPr>
          <p:spPr bwMode="auto">
            <a:xfrm>
              <a:off x="111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7" name="Line 157">
            <a:extLst>
              <a:ext uri="{FF2B5EF4-FFF2-40B4-BE49-F238E27FC236}">
                <a16:creationId xmlns:a16="http://schemas.microsoft.com/office/drawing/2014/main" id="{A6BC934D-4B29-6100-1348-7FC82182778C}"/>
              </a:ext>
            </a:extLst>
          </p:cNvPr>
          <p:cNvSpPr>
            <a:spLocks noChangeAspect="1" noChangeShapeType="1"/>
          </p:cNvSpPr>
          <p:nvPr/>
        </p:nvSpPr>
        <p:spPr bwMode="auto">
          <a:xfrm>
            <a:off x="3829050" y="4985657"/>
            <a:ext cx="331787"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18" name="Group 158">
            <a:extLst>
              <a:ext uri="{FF2B5EF4-FFF2-40B4-BE49-F238E27FC236}">
                <a16:creationId xmlns:a16="http://schemas.microsoft.com/office/drawing/2014/main" id="{33F38EB7-2974-CC9A-6BE5-4B410FF02831}"/>
              </a:ext>
            </a:extLst>
          </p:cNvPr>
          <p:cNvGrpSpPr>
            <a:grpSpLocks/>
          </p:cNvGrpSpPr>
          <p:nvPr/>
        </p:nvGrpSpPr>
        <p:grpSpPr bwMode="auto">
          <a:xfrm>
            <a:off x="4160837" y="4985657"/>
            <a:ext cx="331788" cy="360363"/>
            <a:chOff x="1701" y="2432"/>
            <a:chExt cx="209" cy="227"/>
          </a:xfrm>
        </p:grpSpPr>
        <p:sp>
          <p:nvSpPr>
            <p:cNvPr id="219" name="Line 159">
              <a:extLst>
                <a:ext uri="{FF2B5EF4-FFF2-40B4-BE49-F238E27FC236}">
                  <a16:creationId xmlns:a16="http://schemas.microsoft.com/office/drawing/2014/main" id="{03A34AE2-79C2-DE27-82D8-4C6308946F1C}"/>
                </a:ext>
              </a:extLst>
            </p:cNvPr>
            <p:cNvSpPr>
              <a:spLocks noChangeAspect="1" noChangeShapeType="1"/>
            </p:cNvSpPr>
            <p:nvPr/>
          </p:nvSpPr>
          <p:spPr bwMode="auto">
            <a:xfrm>
              <a:off x="1701"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0" name="Line 160">
              <a:extLst>
                <a:ext uri="{FF2B5EF4-FFF2-40B4-BE49-F238E27FC236}">
                  <a16:creationId xmlns:a16="http://schemas.microsoft.com/office/drawing/2014/main" id="{3C771A51-92B9-825B-BB57-0E9EE81ED63B}"/>
                </a:ext>
              </a:extLst>
            </p:cNvPr>
            <p:cNvSpPr>
              <a:spLocks noChangeAspect="1" noChangeShapeType="1"/>
            </p:cNvSpPr>
            <p:nvPr/>
          </p:nvSpPr>
          <p:spPr bwMode="auto">
            <a:xfrm>
              <a:off x="170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21" name="Group 161">
            <a:extLst>
              <a:ext uri="{FF2B5EF4-FFF2-40B4-BE49-F238E27FC236}">
                <a16:creationId xmlns:a16="http://schemas.microsoft.com/office/drawing/2014/main" id="{3D301551-682F-89C5-2006-26D74632A8A8}"/>
              </a:ext>
            </a:extLst>
          </p:cNvPr>
          <p:cNvGrpSpPr>
            <a:grpSpLocks/>
          </p:cNvGrpSpPr>
          <p:nvPr/>
        </p:nvGrpSpPr>
        <p:grpSpPr bwMode="auto">
          <a:xfrm>
            <a:off x="4448175" y="4266520"/>
            <a:ext cx="360362" cy="1439862"/>
            <a:chOff x="1882" y="1979"/>
            <a:chExt cx="227" cy="907"/>
          </a:xfrm>
        </p:grpSpPr>
        <p:sp>
          <p:nvSpPr>
            <p:cNvPr id="222" name="Line 162">
              <a:extLst>
                <a:ext uri="{FF2B5EF4-FFF2-40B4-BE49-F238E27FC236}">
                  <a16:creationId xmlns:a16="http://schemas.microsoft.com/office/drawing/2014/main" id="{176F772D-B91C-6D4A-FAE2-03E9B297F72C}"/>
                </a:ext>
              </a:extLst>
            </p:cNvPr>
            <p:cNvSpPr>
              <a:spLocks noChangeAspect="1" noChangeShapeType="1"/>
            </p:cNvSpPr>
            <p:nvPr/>
          </p:nvSpPr>
          <p:spPr bwMode="auto">
            <a:xfrm>
              <a:off x="1900"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3" name="Line 163">
              <a:extLst>
                <a:ext uri="{FF2B5EF4-FFF2-40B4-BE49-F238E27FC236}">
                  <a16:creationId xmlns:a16="http://schemas.microsoft.com/office/drawing/2014/main" id="{C8F06008-A368-CAE2-F073-1852E788205C}"/>
                </a:ext>
              </a:extLst>
            </p:cNvPr>
            <p:cNvSpPr>
              <a:spLocks noChangeAspect="1" noChangeShapeType="1"/>
            </p:cNvSpPr>
            <p:nvPr/>
          </p:nvSpPr>
          <p:spPr bwMode="auto">
            <a:xfrm>
              <a:off x="1882"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4" name="Line 164">
              <a:extLst>
                <a:ext uri="{FF2B5EF4-FFF2-40B4-BE49-F238E27FC236}">
                  <a16:creationId xmlns:a16="http://schemas.microsoft.com/office/drawing/2014/main" id="{8B65758F-E5FC-2B5B-65CA-8A3C854561DC}"/>
                </a:ext>
              </a:extLst>
            </p:cNvPr>
            <p:cNvSpPr>
              <a:spLocks noChangeAspect="1" noChangeShapeType="1"/>
            </p:cNvSpPr>
            <p:nvPr/>
          </p:nvSpPr>
          <p:spPr bwMode="auto">
            <a:xfrm>
              <a:off x="1900"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5" name="Line 165">
              <a:extLst>
                <a:ext uri="{FF2B5EF4-FFF2-40B4-BE49-F238E27FC236}">
                  <a16:creationId xmlns:a16="http://schemas.microsoft.com/office/drawing/2014/main" id="{E302EDF6-ED41-5363-2DBB-8C64B7BA2F15}"/>
                </a:ext>
              </a:extLst>
            </p:cNvPr>
            <p:cNvSpPr>
              <a:spLocks noChangeAspect="1" noChangeShapeType="1"/>
            </p:cNvSpPr>
            <p:nvPr/>
          </p:nvSpPr>
          <p:spPr bwMode="auto">
            <a:xfrm>
              <a:off x="1882"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26" name="Group 166">
            <a:extLst>
              <a:ext uri="{FF2B5EF4-FFF2-40B4-BE49-F238E27FC236}">
                <a16:creationId xmlns:a16="http://schemas.microsoft.com/office/drawing/2014/main" id="{B9638797-BF19-0E62-A4A6-035E28ED6514}"/>
              </a:ext>
            </a:extLst>
          </p:cNvPr>
          <p:cNvGrpSpPr>
            <a:grpSpLocks/>
          </p:cNvGrpSpPr>
          <p:nvPr/>
        </p:nvGrpSpPr>
        <p:grpSpPr bwMode="auto">
          <a:xfrm>
            <a:off x="4764087" y="3936320"/>
            <a:ext cx="376238" cy="1770062"/>
            <a:chOff x="2081" y="1771"/>
            <a:chExt cx="237" cy="1115"/>
          </a:xfrm>
        </p:grpSpPr>
        <p:sp>
          <p:nvSpPr>
            <p:cNvPr id="227" name="Line 167">
              <a:extLst>
                <a:ext uri="{FF2B5EF4-FFF2-40B4-BE49-F238E27FC236}">
                  <a16:creationId xmlns:a16="http://schemas.microsoft.com/office/drawing/2014/main" id="{4974B912-76B3-ADFB-2ABB-5F1149B3BC5E}"/>
                </a:ext>
              </a:extLst>
            </p:cNvPr>
            <p:cNvSpPr>
              <a:spLocks noChangeAspect="1" noChangeShapeType="1"/>
            </p:cNvSpPr>
            <p:nvPr/>
          </p:nvSpPr>
          <p:spPr bwMode="auto">
            <a:xfrm>
              <a:off x="2109"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8" name="Line 168">
              <a:extLst>
                <a:ext uri="{FF2B5EF4-FFF2-40B4-BE49-F238E27FC236}">
                  <a16:creationId xmlns:a16="http://schemas.microsoft.com/office/drawing/2014/main" id="{02DA8724-2FA1-7FCC-3C40-9BA5B0CE5F38}"/>
                </a:ext>
              </a:extLst>
            </p:cNvPr>
            <p:cNvSpPr>
              <a:spLocks noChangeAspect="1" noChangeShapeType="1"/>
            </p:cNvSpPr>
            <p:nvPr/>
          </p:nvSpPr>
          <p:spPr bwMode="auto">
            <a:xfrm>
              <a:off x="208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9" name="Line 169">
              <a:extLst>
                <a:ext uri="{FF2B5EF4-FFF2-40B4-BE49-F238E27FC236}">
                  <a16:creationId xmlns:a16="http://schemas.microsoft.com/office/drawing/2014/main" id="{3BCA4841-67F7-85C4-8E6B-03A717691EF5}"/>
                </a:ext>
              </a:extLst>
            </p:cNvPr>
            <p:cNvSpPr>
              <a:spLocks noChangeAspect="1" noChangeShapeType="1"/>
            </p:cNvSpPr>
            <p:nvPr/>
          </p:nvSpPr>
          <p:spPr bwMode="auto">
            <a:xfrm>
              <a:off x="2109"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0" name="Line 170">
              <a:extLst>
                <a:ext uri="{FF2B5EF4-FFF2-40B4-BE49-F238E27FC236}">
                  <a16:creationId xmlns:a16="http://schemas.microsoft.com/office/drawing/2014/main" id="{B9E53F21-E356-403D-FC9F-682033311045}"/>
                </a:ext>
              </a:extLst>
            </p:cNvPr>
            <p:cNvSpPr>
              <a:spLocks noChangeAspect="1" noChangeShapeType="1"/>
            </p:cNvSpPr>
            <p:nvPr/>
          </p:nvSpPr>
          <p:spPr bwMode="auto">
            <a:xfrm>
              <a:off x="2081"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1" name="Line 171">
              <a:extLst>
                <a:ext uri="{FF2B5EF4-FFF2-40B4-BE49-F238E27FC236}">
                  <a16:creationId xmlns:a16="http://schemas.microsoft.com/office/drawing/2014/main" id="{EBEA47CD-9D8B-8D16-FEB3-41877BEA475F}"/>
                </a:ext>
              </a:extLst>
            </p:cNvPr>
            <p:cNvSpPr>
              <a:spLocks noChangeAspect="1" noChangeShapeType="1"/>
            </p:cNvSpPr>
            <p:nvPr/>
          </p:nvSpPr>
          <p:spPr bwMode="auto">
            <a:xfrm>
              <a:off x="2109" y="1771"/>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32" name="Group 172">
            <a:extLst>
              <a:ext uri="{FF2B5EF4-FFF2-40B4-BE49-F238E27FC236}">
                <a16:creationId xmlns:a16="http://schemas.microsoft.com/office/drawing/2014/main" id="{EE726116-F702-860D-4B99-7DDF03E72169}"/>
              </a:ext>
            </a:extLst>
          </p:cNvPr>
          <p:cNvGrpSpPr>
            <a:grpSpLocks/>
          </p:cNvGrpSpPr>
          <p:nvPr/>
        </p:nvGrpSpPr>
        <p:grpSpPr bwMode="auto">
          <a:xfrm>
            <a:off x="5095875" y="3937907"/>
            <a:ext cx="331787" cy="1768475"/>
            <a:chOff x="2290" y="1772"/>
            <a:chExt cx="209" cy="1114"/>
          </a:xfrm>
        </p:grpSpPr>
        <p:sp>
          <p:nvSpPr>
            <p:cNvPr id="233" name="Line 173">
              <a:extLst>
                <a:ext uri="{FF2B5EF4-FFF2-40B4-BE49-F238E27FC236}">
                  <a16:creationId xmlns:a16="http://schemas.microsoft.com/office/drawing/2014/main" id="{EC8E6C18-0768-053D-ED89-34202CF417B8}"/>
                </a:ext>
              </a:extLst>
            </p:cNvPr>
            <p:cNvSpPr>
              <a:spLocks noChangeAspect="1" noChangeShapeType="1"/>
            </p:cNvSpPr>
            <p:nvPr/>
          </p:nvSpPr>
          <p:spPr bwMode="auto">
            <a:xfrm>
              <a:off x="2290" y="2213"/>
              <a:ext cx="208"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4" name="Line 174">
              <a:extLst>
                <a:ext uri="{FF2B5EF4-FFF2-40B4-BE49-F238E27FC236}">
                  <a16:creationId xmlns:a16="http://schemas.microsoft.com/office/drawing/2014/main" id="{EF6CD4F8-153B-6654-BAE6-D0D32F946977}"/>
                </a:ext>
              </a:extLst>
            </p:cNvPr>
            <p:cNvSpPr>
              <a:spLocks noChangeAspect="1" noChangeShapeType="1"/>
            </p:cNvSpPr>
            <p:nvPr/>
          </p:nvSpPr>
          <p:spPr bwMode="auto">
            <a:xfrm>
              <a:off x="2290"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5" name="Line 175">
              <a:extLst>
                <a:ext uri="{FF2B5EF4-FFF2-40B4-BE49-F238E27FC236}">
                  <a16:creationId xmlns:a16="http://schemas.microsoft.com/office/drawing/2014/main" id="{F9AF8796-BB99-01B9-D829-3BB204B8F03E}"/>
                </a:ext>
              </a:extLst>
            </p:cNvPr>
            <p:cNvSpPr>
              <a:spLocks noChangeAspect="1" noChangeShapeType="1"/>
            </p:cNvSpPr>
            <p:nvPr/>
          </p:nvSpPr>
          <p:spPr bwMode="auto">
            <a:xfrm>
              <a:off x="2290"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6" name="Line 176">
              <a:extLst>
                <a:ext uri="{FF2B5EF4-FFF2-40B4-BE49-F238E27FC236}">
                  <a16:creationId xmlns:a16="http://schemas.microsoft.com/office/drawing/2014/main" id="{E477CE36-B09F-58E1-DAD5-5D22417DF593}"/>
                </a:ext>
              </a:extLst>
            </p:cNvPr>
            <p:cNvSpPr>
              <a:spLocks noChangeAspect="1" noChangeShapeType="1"/>
            </p:cNvSpPr>
            <p:nvPr/>
          </p:nvSpPr>
          <p:spPr bwMode="auto">
            <a:xfrm>
              <a:off x="2290"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7" name="Line 177">
              <a:extLst>
                <a:ext uri="{FF2B5EF4-FFF2-40B4-BE49-F238E27FC236}">
                  <a16:creationId xmlns:a16="http://schemas.microsoft.com/office/drawing/2014/main" id="{1C3A2AB1-9864-80C8-EFDC-4FACFF3E1593}"/>
                </a:ext>
              </a:extLst>
            </p:cNvPr>
            <p:cNvSpPr>
              <a:spLocks noChangeAspect="1" noChangeShapeType="1"/>
            </p:cNvSpPr>
            <p:nvPr/>
          </p:nvSpPr>
          <p:spPr bwMode="auto">
            <a:xfrm>
              <a:off x="2290"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8" name="Line 178">
              <a:extLst>
                <a:ext uri="{FF2B5EF4-FFF2-40B4-BE49-F238E27FC236}">
                  <a16:creationId xmlns:a16="http://schemas.microsoft.com/office/drawing/2014/main" id="{32FD4E2A-13E8-60DD-65F3-3CD34DE45C97}"/>
                </a:ext>
              </a:extLst>
            </p:cNvPr>
            <p:cNvSpPr>
              <a:spLocks noChangeAspect="1" noChangeShapeType="1"/>
            </p:cNvSpPr>
            <p:nvPr/>
          </p:nvSpPr>
          <p:spPr bwMode="auto">
            <a:xfrm>
              <a:off x="2290" y="177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9" name="Oval 179">
            <a:extLst>
              <a:ext uri="{FF2B5EF4-FFF2-40B4-BE49-F238E27FC236}">
                <a16:creationId xmlns:a16="http://schemas.microsoft.com/office/drawing/2014/main" id="{10C0A058-9A45-ABDB-606F-6401A680ABE6}"/>
              </a:ext>
            </a:extLst>
          </p:cNvPr>
          <p:cNvSpPr>
            <a:spLocks noChangeArrowheads="1"/>
          </p:cNvSpPr>
          <p:nvPr/>
        </p:nvSpPr>
        <p:spPr bwMode="auto">
          <a:xfrm>
            <a:off x="30416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0" name="Oval 180">
            <a:extLst>
              <a:ext uri="{FF2B5EF4-FFF2-40B4-BE49-F238E27FC236}">
                <a16:creationId xmlns:a16="http://schemas.microsoft.com/office/drawing/2014/main" id="{B86C0AB5-BDBA-156F-B585-659A6C91672D}"/>
              </a:ext>
            </a:extLst>
          </p:cNvPr>
          <p:cNvSpPr>
            <a:spLocks noChangeArrowheads="1"/>
          </p:cNvSpPr>
          <p:nvPr/>
        </p:nvSpPr>
        <p:spPr bwMode="auto">
          <a:xfrm>
            <a:off x="33464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1" name="Oval 181">
            <a:extLst>
              <a:ext uri="{FF2B5EF4-FFF2-40B4-BE49-F238E27FC236}">
                <a16:creationId xmlns:a16="http://schemas.microsoft.com/office/drawing/2014/main" id="{F8089CC7-F56E-9ABF-2CBD-7BBC4A7C6F4C}"/>
              </a:ext>
            </a:extLst>
          </p:cNvPr>
          <p:cNvSpPr>
            <a:spLocks noChangeArrowheads="1"/>
          </p:cNvSpPr>
          <p:nvPr/>
        </p:nvSpPr>
        <p:spPr bwMode="auto">
          <a:xfrm>
            <a:off x="3665537" y="2998107"/>
            <a:ext cx="290513" cy="3270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gn="ctr">
              <a:lnSpc>
                <a:spcPts val="2350"/>
              </a:lnSpc>
            </a:pPr>
            <a:endParaRPr lang="de-DE" altLang="en-US"/>
          </a:p>
        </p:txBody>
      </p:sp>
      <p:sp>
        <p:nvSpPr>
          <p:cNvPr id="242" name="Oval 182">
            <a:extLst>
              <a:ext uri="{FF2B5EF4-FFF2-40B4-BE49-F238E27FC236}">
                <a16:creationId xmlns:a16="http://schemas.microsoft.com/office/drawing/2014/main" id="{56CFF7A4-23DC-162D-270B-664434AB141D}"/>
              </a:ext>
            </a:extLst>
          </p:cNvPr>
          <p:cNvSpPr>
            <a:spLocks noChangeArrowheads="1"/>
          </p:cNvSpPr>
          <p:nvPr/>
        </p:nvSpPr>
        <p:spPr bwMode="auto">
          <a:xfrm>
            <a:off x="39941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3" name="Oval 183">
            <a:extLst>
              <a:ext uri="{FF2B5EF4-FFF2-40B4-BE49-F238E27FC236}">
                <a16:creationId xmlns:a16="http://schemas.microsoft.com/office/drawing/2014/main" id="{F8C0BED0-1F4F-6011-F67B-B4EF21279E17}"/>
              </a:ext>
            </a:extLst>
          </p:cNvPr>
          <p:cNvSpPr>
            <a:spLocks noChangeArrowheads="1"/>
          </p:cNvSpPr>
          <p:nvPr/>
        </p:nvSpPr>
        <p:spPr bwMode="auto">
          <a:xfrm>
            <a:off x="4303712" y="2985407"/>
            <a:ext cx="309563"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4" name="Oval 184">
            <a:extLst>
              <a:ext uri="{FF2B5EF4-FFF2-40B4-BE49-F238E27FC236}">
                <a16:creationId xmlns:a16="http://schemas.microsoft.com/office/drawing/2014/main" id="{7F04AEF5-B7AB-1EA9-0ABD-B607418045A8}"/>
              </a:ext>
            </a:extLst>
          </p:cNvPr>
          <p:cNvSpPr>
            <a:spLocks noChangeArrowheads="1"/>
          </p:cNvSpPr>
          <p:nvPr/>
        </p:nvSpPr>
        <p:spPr bwMode="auto">
          <a:xfrm>
            <a:off x="4592637" y="2985407"/>
            <a:ext cx="309563"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5" name="Oval 185">
            <a:extLst>
              <a:ext uri="{FF2B5EF4-FFF2-40B4-BE49-F238E27FC236}">
                <a16:creationId xmlns:a16="http://schemas.microsoft.com/office/drawing/2014/main" id="{5431CF2A-A4ED-556C-539B-00A95E70C9F0}"/>
              </a:ext>
            </a:extLst>
          </p:cNvPr>
          <p:cNvSpPr>
            <a:spLocks noChangeArrowheads="1"/>
          </p:cNvSpPr>
          <p:nvPr/>
        </p:nvSpPr>
        <p:spPr bwMode="auto">
          <a:xfrm>
            <a:off x="4930775"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6" name="Text Box 186">
            <a:extLst>
              <a:ext uri="{FF2B5EF4-FFF2-40B4-BE49-F238E27FC236}">
                <a16:creationId xmlns:a16="http://schemas.microsoft.com/office/drawing/2014/main" id="{0D1715ED-C5A1-B477-F6F3-5CA60C74B8E1}"/>
              </a:ext>
            </a:extLst>
          </p:cNvPr>
          <p:cNvSpPr txBox="1">
            <a:spLocks noChangeArrowheads="1"/>
          </p:cNvSpPr>
          <p:nvPr/>
        </p:nvSpPr>
        <p:spPr bwMode="auto">
          <a:xfrm>
            <a:off x="3222625" y="3695020"/>
            <a:ext cx="280987" cy="411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endParaRPr lang="de-DE" altLang="en-US"/>
          </a:p>
        </p:txBody>
      </p:sp>
      <p:sp>
        <p:nvSpPr>
          <p:cNvPr id="247" name="Rectangle 188">
            <a:extLst>
              <a:ext uri="{FF2B5EF4-FFF2-40B4-BE49-F238E27FC236}">
                <a16:creationId xmlns:a16="http://schemas.microsoft.com/office/drawing/2014/main" id="{44823516-BD0B-5BE2-96A2-F8AEE4F9EDE0}"/>
              </a:ext>
            </a:extLst>
          </p:cNvPr>
          <p:cNvSpPr>
            <a:spLocks noChangeArrowheads="1"/>
          </p:cNvSpPr>
          <p:nvPr/>
        </p:nvSpPr>
        <p:spPr bwMode="auto">
          <a:xfrm>
            <a:off x="2349500" y="1445532"/>
            <a:ext cx="4405312" cy="107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sz="1600" i="1">
                <a:ea typeface="宋体" panose="02010600030101010101" pitchFamily="2" charset="-122"/>
              </a:rPr>
              <a:t>TOP</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BOT</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0, 0,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LEFT</a:t>
            </a:r>
            <a:r>
              <a:rPr lang="en-US" altLang="zh-CN" sz="1600">
                <a:ea typeface="宋体" panose="02010600030101010101" pitchFamily="2" charset="-122"/>
              </a:rPr>
              <a:t>	= (1, 2, … , 6) =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0</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RIGHT</a:t>
            </a:r>
            <a:r>
              <a:rPr lang="en-US" altLang="zh-CN" sz="1600">
                <a:ea typeface="宋体" panose="02010600030101010101" pitchFamily="2" charset="-122"/>
              </a:rPr>
              <a:t>	=</a:t>
            </a:r>
            <a:r>
              <a:rPr lang="en-US" altLang="zh-CN" sz="1600" b="1" i="1">
                <a:ea typeface="宋体" panose="02010600030101010101" pitchFamily="2" charset="-122"/>
              </a:rPr>
              <a:t> </a:t>
            </a:r>
            <a:r>
              <a:rPr lang="en-US" altLang="zh-CN" sz="1600">
                <a:ea typeface="宋体" panose="02010600030101010101" pitchFamily="2" charset="-122"/>
              </a:rPr>
              <a:t>(1, 2, … , 6) =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p>
        </p:txBody>
      </p:sp>
      <p:grpSp>
        <p:nvGrpSpPr>
          <p:cNvPr id="248" name="Group 189">
            <a:extLst>
              <a:ext uri="{FF2B5EF4-FFF2-40B4-BE49-F238E27FC236}">
                <a16:creationId xmlns:a16="http://schemas.microsoft.com/office/drawing/2014/main" id="{DAC070B8-16A1-043F-27B3-F1D52AA06C29}"/>
              </a:ext>
            </a:extLst>
          </p:cNvPr>
          <p:cNvGrpSpPr>
            <a:grpSpLocks noChangeAspect="1"/>
          </p:cNvGrpSpPr>
          <p:nvPr/>
        </p:nvGrpSpPr>
        <p:grpSpPr bwMode="auto">
          <a:xfrm>
            <a:off x="2057400" y="3758520"/>
            <a:ext cx="611187" cy="2046287"/>
            <a:chOff x="122" y="1600"/>
            <a:chExt cx="640" cy="2146"/>
          </a:xfrm>
        </p:grpSpPr>
        <p:sp>
          <p:nvSpPr>
            <p:cNvPr id="249" name="Text Box 190">
              <a:extLst>
                <a:ext uri="{FF2B5EF4-FFF2-40B4-BE49-F238E27FC236}">
                  <a16:creationId xmlns:a16="http://schemas.microsoft.com/office/drawing/2014/main" id="{08BDBD88-67FF-31B3-8557-9D1A156A6685}"/>
                </a:ext>
              </a:extLst>
            </p:cNvPr>
            <p:cNvSpPr txBox="1">
              <a:spLocks noChangeAspect="1" noChangeArrowheads="1"/>
            </p:cNvSpPr>
            <p:nvPr/>
          </p:nvSpPr>
          <p:spPr bwMode="auto">
            <a:xfrm>
              <a:off x="202" y="1600"/>
              <a:ext cx="56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6</a:t>
              </a:r>
              <a:endParaRPr lang="en-US" altLang="zh-CN" sz="1600">
                <a:ea typeface="宋体" panose="02010600030101010101" pitchFamily="2" charset="-122"/>
              </a:endParaRPr>
            </a:p>
          </p:txBody>
        </p:sp>
        <p:sp>
          <p:nvSpPr>
            <p:cNvPr id="250" name="Text Box 191">
              <a:extLst>
                <a:ext uri="{FF2B5EF4-FFF2-40B4-BE49-F238E27FC236}">
                  <a16:creationId xmlns:a16="http://schemas.microsoft.com/office/drawing/2014/main" id="{C6E32479-F769-40E6-48DB-F317C6ED8AD4}"/>
                </a:ext>
              </a:extLst>
            </p:cNvPr>
            <p:cNvSpPr txBox="1">
              <a:spLocks noChangeAspect="1" noChangeArrowheads="1"/>
            </p:cNvSpPr>
            <p:nvPr/>
          </p:nvSpPr>
          <p:spPr bwMode="auto">
            <a:xfrm>
              <a:off x="138" y="1986"/>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5</a:t>
              </a:r>
              <a:endParaRPr lang="en-US" altLang="zh-CN" sz="1600">
                <a:ea typeface="宋体" panose="02010600030101010101" pitchFamily="2" charset="-122"/>
              </a:endParaRPr>
            </a:p>
          </p:txBody>
        </p:sp>
        <p:sp>
          <p:nvSpPr>
            <p:cNvPr id="251" name="Text Box 192">
              <a:extLst>
                <a:ext uri="{FF2B5EF4-FFF2-40B4-BE49-F238E27FC236}">
                  <a16:creationId xmlns:a16="http://schemas.microsoft.com/office/drawing/2014/main" id="{2ACD077A-1C93-6AC9-030A-3FD7813E1C5F}"/>
                </a:ext>
              </a:extLst>
            </p:cNvPr>
            <p:cNvSpPr txBox="1">
              <a:spLocks noChangeAspect="1" noChangeArrowheads="1"/>
            </p:cNvSpPr>
            <p:nvPr/>
          </p:nvSpPr>
          <p:spPr bwMode="auto">
            <a:xfrm>
              <a:off x="138" y="2334"/>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4</a:t>
              </a:r>
              <a:endParaRPr lang="en-US" altLang="zh-CN" sz="1600">
                <a:ea typeface="宋体" panose="02010600030101010101" pitchFamily="2" charset="-122"/>
              </a:endParaRPr>
            </a:p>
          </p:txBody>
        </p:sp>
        <p:sp>
          <p:nvSpPr>
            <p:cNvPr id="252" name="Text Box 193">
              <a:extLst>
                <a:ext uri="{FF2B5EF4-FFF2-40B4-BE49-F238E27FC236}">
                  <a16:creationId xmlns:a16="http://schemas.microsoft.com/office/drawing/2014/main" id="{A1981A8E-70F9-0272-2C66-0C42299CE4E2}"/>
                </a:ext>
              </a:extLst>
            </p:cNvPr>
            <p:cNvSpPr txBox="1">
              <a:spLocks noChangeAspect="1" noChangeArrowheads="1"/>
            </p:cNvSpPr>
            <p:nvPr/>
          </p:nvSpPr>
          <p:spPr bwMode="auto">
            <a:xfrm>
              <a:off x="138" y="2697"/>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3</a:t>
              </a:r>
              <a:endParaRPr lang="en-US" altLang="zh-CN" sz="1600">
                <a:ea typeface="宋体" panose="02010600030101010101" pitchFamily="2" charset="-122"/>
              </a:endParaRPr>
            </a:p>
          </p:txBody>
        </p:sp>
        <p:sp>
          <p:nvSpPr>
            <p:cNvPr id="253" name="Text Box 194">
              <a:extLst>
                <a:ext uri="{FF2B5EF4-FFF2-40B4-BE49-F238E27FC236}">
                  <a16:creationId xmlns:a16="http://schemas.microsoft.com/office/drawing/2014/main" id="{E6B0D3CB-3D82-CB5D-7498-3E055DF0B402}"/>
                </a:ext>
              </a:extLst>
            </p:cNvPr>
            <p:cNvSpPr txBox="1">
              <a:spLocks noChangeAspect="1" noChangeArrowheads="1"/>
            </p:cNvSpPr>
            <p:nvPr/>
          </p:nvSpPr>
          <p:spPr bwMode="auto">
            <a:xfrm>
              <a:off x="138" y="3060"/>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2</a:t>
              </a:r>
              <a:endParaRPr lang="en-US" altLang="zh-CN" sz="1600">
                <a:ea typeface="宋体" panose="02010600030101010101" pitchFamily="2" charset="-122"/>
              </a:endParaRPr>
            </a:p>
          </p:txBody>
        </p:sp>
        <p:sp>
          <p:nvSpPr>
            <p:cNvPr id="254" name="Text Box 195">
              <a:extLst>
                <a:ext uri="{FF2B5EF4-FFF2-40B4-BE49-F238E27FC236}">
                  <a16:creationId xmlns:a16="http://schemas.microsoft.com/office/drawing/2014/main" id="{A6EC1DAD-5095-5FD2-3403-95B8C4522158}"/>
                </a:ext>
              </a:extLst>
            </p:cNvPr>
            <p:cNvSpPr txBox="1">
              <a:spLocks noChangeAspect="1" noChangeArrowheads="1"/>
            </p:cNvSpPr>
            <p:nvPr/>
          </p:nvSpPr>
          <p:spPr bwMode="auto">
            <a:xfrm>
              <a:off x="122" y="3390"/>
              <a:ext cx="62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1</a:t>
              </a:r>
              <a:endParaRPr lang="en-US" altLang="zh-CN" sz="1600">
                <a:ea typeface="宋体" panose="02010600030101010101" pitchFamily="2" charset="-122"/>
              </a:endParaRPr>
            </a:p>
          </p:txBody>
        </p:sp>
        <p:sp>
          <p:nvSpPr>
            <p:cNvPr id="255" name="Text Box 196">
              <a:extLst>
                <a:ext uri="{FF2B5EF4-FFF2-40B4-BE49-F238E27FC236}">
                  <a16:creationId xmlns:a16="http://schemas.microsoft.com/office/drawing/2014/main" id="{E5C8B99B-BE44-EAB2-2703-76EE8CDF3C79}"/>
                </a:ext>
              </a:extLst>
            </p:cNvPr>
            <p:cNvSpPr txBox="1">
              <a:spLocks noChangeAspect="1" noChangeArrowheads="1"/>
            </p:cNvSpPr>
            <p:nvPr/>
          </p:nvSpPr>
          <p:spPr bwMode="auto">
            <a:xfrm rot="16200000">
              <a:off x="-137" y="2319"/>
              <a:ext cx="947"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t>Track</a:t>
              </a:r>
            </a:p>
          </p:txBody>
        </p:sp>
      </p:grpSp>
      <p:sp>
        <p:nvSpPr>
          <p:cNvPr id="256" name="Text Box 197">
            <a:extLst>
              <a:ext uri="{FF2B5EF4-FFF2-40B4-BE49-F238E27FC236}">
                <a16:creationId xmlns:a16="http://schemas.microsoft.com/office/drawing/2014/main" id="{250D7669-5B8E-642A-BB31-9CCA4662ED7E}"/>
              </a:ext>
            </a:extLst>
          </p:cNvPr>
          <p:cNvSpPr txBox="1">
            <a:spLocks noChangeAspect="1" noChangeArrowheads="1"/>
          </p:cNvSpPr>
          <p:nvPr/>
        </p:nvSpPr>
        <p:spPr bwMode="auto">
          <a:xfrm>
            <a:off x="5418137" y="522378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57" name="Text Box 198">
            <a:extLst>
              <a:ext uri="{FF2B5EF4-FFF2-40B4-BE49-F238E27FC236}">
                <a16:creationId xmlns:a16="http://schemas.microsoft.com/office/drawing/2014/main" id="{F262BC2A-66FC-7300-44C3-9FC09853701A}"/>
              </a:ext>
            </a:extLst>
          </p:cNvPr>
          <p:cNvSpPr txBox="1">
            <a:spLocks noChangeAspect="1" noChangeArrowheads="1"/>
          </p:cNvSpPr>
          <p:nvPr/>
        </p:nvSpPr>
        <p:spPr bwMode="auto">
          <a:xfrm>
            <a:off x="5418137" y="4879295"/>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258" name="Text Box 199">
            <a:extLst>
              <a:ext uri="{FF2B5EF4-FFF2-40B4-BE49-F238E27FC236}">
                <a16:creationId xmlns:a16="http://schemas.microsoft.com/office/drawing/2014/main" id="{6C0B87A9-A2AE-B166-FAD9-2B95569056AD}"/>
              </a:ext>
            </a:extLst>
          </p:cNvPr>
          <p:cNvSpPr txBox="1">
            <a:spLocks noChangeAspect="1" noChangeArrowheads="1"/>
          </p:cNvSpPr>
          <p:nvPr/>
        </p:nvSpPr>
        <p:spPr bwMode="auto">
          <a:xfrm>
            <a:off x="5418137" y="453163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259" name="Text Box 200">
            <a:extLst>
              <a:ext uri="{FF2B5EF4-FFF2-40B4-BE49-F238E27FC236}">
                <a16:creationId xmlns:a16="http://schemas.microsoft.com/office/drawing/2014/main" id="{B062C218-6C86-D835-7FD8-F1F4C4451E54}"/>
              </a:ext>
            </a:extLst>
          </p:cNvPr>
          <p:cNvSpPr txBox="1">
            <a:spLocks noChangeAspect="1" noChangeArrowheads="1"/>
          </p:cNvSpPr>
          <p:nvPr/>
        </p:nvSpPr>
        <p:spPr bwMode="auto">
          <a:xfrm>
            <a:off x="5418137" y="4187145"/>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260" name="Text Box 201">
            <a:extLst>
              <a:ext uri="{FF2B5EF4-FFF2-40B4-BE49-F238E27FC236}">
                <a16:creationId xmlns:a16="http://schemas.microsoft.com/office/drawing/2014/main" id="{AF43BC07-B581-D614-F485-D0B8C1F9EAE9}"/>
              </a:ext>
            </a:extLst>
          </p:cNvPr>
          <p:cNvSpPr txBox="1">
            <a:spLocks noChangeAspect="1" noChangeArrowheads="1"/>
          </p:cNvSpPr>
          <p:nvPr/>
        </p:nvSpPr>
        <p:spPr bwMode="auto">
          <a:xfrm>
            <a:off x="5430837" y="55476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1" name="Text Box 202">
            <a:extLst>
              <a:ext uri="{FF2B5EF4-FFF2-40B4-BE49-F238E27FC236}">
                <a16:creationId xmlns:a16="http://schemas.microsoft.com/office/drawing/2014/main" id="{49C43CDC-1267-B2D9-8609-8EDEA7669E57}"/>
              </a:ext>
            </a:extLst>
          </p:cNvPr>
          <p:cNvSpPr txBox="1">
            <a:spLocks noChangeAspect="1" noChangeArrowheads="1"/>
          </p:cNvSpPr>
          <p:nvPr/>
        </p:nvSpPr>
        <p:spPr bwMode="auto">
          <a:xfrm>
            <a:off x="5430837" y="383948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262" name="Text Box 203">
            <a:extLst>
              <a:ext uri="{FF2B5EF4-FFF2-40B4-BE49-F238E27FC236}">
                <a16:creationId xmlns:a16="http://schemas.microsoft.com/office/drawing/2014/main" id="{8269BED3-5BDE-90D5-29A9-01B1582E709D}"/>
              </a:ext>
            </a:extLst>
          </p:cNvPr>
          <p:cNvSpPr txBox="1">
            <a:spLocks noChangeAspect="1" noChangeArrowheads="1"/>
          </p:cNvSpPr>
          <p:nvPr/>
        </p:nvSpPr>
        <p:spPr bwMode="auto">
          <a:xfrm>
            <a:off x="3683000"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263" name="Text Box 204">
            <a:extLst>
              <a:ext uri="{FF2B5EF4-FFF2-40B4-BE49-F238E27FC236}">
                <a16:creationId xmlns:a16="http://schemas.microsoft.com/office/drawing/2014/main" id="{25777795-8A16-37AF-1C87-DB10168CD1E4}"/>
              </a:ext>
            </a:extLst>
          </p:cNvPr>
          <p:cNvSpPr txBox="1">
            <a:spLocks noChangeAspect="1" noChangeArrowheads="1"/>
          </p:cNvSpPr>
          <p:nvPr/>
        </p:nvSpPr>
        <p:spPr bwMode="auto">
          <a:xfrm>
            <a:off x="337026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264" name="Text Box 205">
            <a:extLst>
              <a:ext uri="{FF2B5EF4-FFF2-40B4-BE49-F238E27FC236}">
                <a16:creationId xmlns:a16="http://schemas.microsoft.com/office/drawing/2014/main" id="{EE933E12-2BBB-1B03-BEEE-588E6EDB2F42}"/>
              </a:ext>
            </a:extLst>
          </p:cNvPr>
          <p:cNvSpPr txBox="1">
            <a:spLocks noChangeAspect="1" noChangeArrowheads="1"/>
          </p:cNvSpPr>
          <p:nvPr/>
        </p:nvSpPr>
        <p:spPr bwMode="auto">
          <a:xfrm>
            <a:off x="397351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65" name="Text Box 206">
            <a:extLst>
              <a:ext uri="{FF2B5EF4-FFF2-40B4-BE49-F238E27FC236}">
                <a16:creationId xmlns:a16="http://schemas.microsoft.com/office/drawing/2014/main" id="{C704D26A-2D04-4276-AE9D-F7026025B8F2}"/>
              </a:ext>
            </a:extLst>
          </p:cNvPr>
          <p:cNvSpPr txBox="1">
            <a:spLocks noChangeAspect="1" noChangeArrowheads="1"/>
          </p:cNvSpPr>
          <p:nvPr/>
        </p:nvSpPr>
        <p:spPr bwMode="auto">
          <a:xfrm>
            <a:off x="4289425"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6" name="Text Box 207">
            <a:extLst>
              <a:ext uri="{FF2B5EF4-FFF2-40B4-BE49-F238E27FC236}">
                <a16:creationId xmlns:a16="http://schemas.microsoft.com/office/drawing/2014/main" id="{4A57F67A-A071-F264-1C04-D86A062D611C}"/>
              </a:ext>
            </a:extLst>
          </p:cNvPr>
          <p:cNvSpPr txBox="1">
            <a:spLocks noChangeAspect="1" noChangeArrowheads="1"/>
          </p:cNvSpPr>
          <p:nvPr/>
        </p:nvSpPr>
        <p:spPr bwMode="auto">
          <a:xfrm>
            <a:off x="461486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7" name="Text Box 208">
            <a:extLst>
              <a:ext uri="{FF2B5EF4-FFF2-40B4-BE49-F238E27FC236}">
                <a16:creationId xmlns:a16="http://schemas.microsoft.com/office/drawing/2014/main" id="{DFEAF018-E62C-7830-6F17-2C842FF113EE}"/>
              </a:ext>
            </a:extLst>
          </p:cNvPr>
          <p:cNvSpPr txBox="1">
            <a:spLocks noChangeAspect="1" noChangeArrowheads="1"/>
          </p:cNvSpPr>
          <p:nvPr/>
        </p:nvSpPr>
        <p:spPr bwMode="auto">
          <a:xfrm>
            <a:off x="4914900"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68" name="Text Box 209">
            <a:extLst>
              <a:ext uri="{FF2B5EF4-FFF2-40B4-BE49-F238E27FC236}">
                <a16:creationId xmlns:a16="http://schemas.microsoft.com/office/drawing/2014/main" id="{82C19C59-F4E7-0CC1-2808-FCB04A90BFAF}"/>
              </a:ext>
            </a:extLst>
          </p:cNvPr>
          <p:cNvSpPr txBox="1">
            <a:spLocks noChangeAspect="1" noChangeArrowheads="1"/>
          </p:cNvSpPr>
          <p:nvPr/>
        </p:nvSpPr>
        <p:spPr bwMode="auto">
          <a:xfrm>
            <a:off x="3057525" y="600483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Tree>
    <p:extLst>
      <p:ext uri="{BB962C8B-B14F-4D97-AF65-F5344CB8AC3E}">
        <p14:creationId xmlns:p14="http://schemas.microsoft.com/office/powerpoint/2010/main" val="1651533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 calcmode="lin" valueType="num">
                                      <p:cBhvr>
                                        <p:cTn id="7" dur="500" fill="hold"/>
                                        <p:tgtEl>
                                          <p:spTgt spid="203"/>
                                        </p:tgtEl>
                                        <p:attrNameLst>
                                          <p:attrName>ppt_x</p:attrName>
                                        </p:attrNameLst>
                                      </p:cBhvr>
                                      <p:tavLst>
                                        <p:tav tm="0">
                                          <p:val>
                                            <p:strVal val="#ppt_x-#ppt_w/2"/>
                                          </p:val>
                                        </p:tav>
                                        <p:tav tm="100000">
                                          <p:val>
                                            <p:strVal val="#ppt_x"/>
                                          </p:val>
                                        </p:tav>
                                      </p:tavLst>
                                    </p:anim>
                                    <p:anim calcmode="lin" valueType="num">
                                      <p:cBhvr>
                                        <p:cTn id="8" dur="500" fill="hold"/>
                                        <p:tgtEl>
                                          <p:spTgt spid="203"/>
                                        </p:tgtEl>
                                        <p:attrNameLst>
                                          <p:attrName>ppt_y</p:attrName>
                                        </p:attrNameLst>
                                      </p:cBhvr>
                                      <p:tavLst>
                                        <p:tav tm="0">
                                          <p:val>
                                            <p:strVal val="#ppt_y"/>
                                          </p:val>
                                        </p:tav>
                                        <p:tav tm="100000">
                                          <p:val>
                                            <p:strVal val="#ppt_y"/>
                                          </p:val>
                                        </p:tav>
                                      </p:tavLst>
                                    </p:anim>
                                    <p:anim calcmode="lin" valueType="num">
                                      <p:cBhvr>
                                        <p:cTn id="9" dur="500" fill="hold"/>
                                        <p:tgtEl>
                                          <p:spTgt spid="203"/>
                                        </p:tgtEl>
                                        <p:attrNameLst>
                                          <p:attrName>ppt_w</p:attrName>
                                        </p:attrNameLst>
                                      </p:cBhvr>
                                      <p:tavLst>
                                        <p:tav tm="0">
                                          <p:val>
                                            <p:fltVal val="0"/>
                                          </p:val>
                                        </p:tav>
                                        <p:tav tm="100000">
                                          <p:val>
                                            <p:strVal val="#ppt_w"/>
                                          </p:val>
                                        </p:tav>
                                      </p:tavLst>
                                    </p:anim>
                                    <p:anim calcmode="lin" valueType="num">
                                      <p:cBhvr>
                                        <p:cTn id="10" dur="500" fill="hold"/>
                                        <p:tgtEl>
                                          <p:spTgt spid="203"/>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4"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cBhvr>
                                        <p:cTn id="15" dur="500" fill="hold"/>
                                        <p:tgtEl>
                                          <p:spTgt spid="111"/>
                                        </p:tgtEl>
                                        <p:attrNameLst>
                                          <p:attrName>ppt_x</p:attrName>
                                        </p:attrNameLst>
                                      </p:cBhvr>
                                      <p:tavLst>
                                        <p:tav tm="0">
                                          <p:val>
                                            <p:strVal val="#ppt_x"/>
                                          </p:val>
                                        </p:tav>
                                        <p:tav tm="100000">
                                          <p:val>
                                            <p:strVal val="#ppt_x"/>
                                          </p:val>
                                        </p:tav>
                                      </p:tavLst>
                                    </p:anim>
                                    <p:anim calcmode="lin" valueType="num">
                                      <p:cBhvr>
                                        <p:cTn id="16" dur="500" fill="hold"/>
                                        <p:tgtEl>
                                          <p:spTgt spid="111"/>
                                        </p:tgtEl>
                                        <p:attrNameLst>
                                          <p:attrName>ppt_y</p:attrName>
                                        </p:attrNameLst>
                                      </p:cBhvr>
                                      <p:tavLst>
                                        <p:tav tm="0">
                                          <p:val>
                                            <p:strVal val="#ppt_y+#ppt_h/2"/>
                                          </p:val>
                                        </p:tav>
                                        <p:tav tm="100000">
                                          <p:val>
                                            <p:strVal val="#ppt_y"/>
                                          </p:val>
                                        </p:tav>
                                      </p:tavLst>
                                    </p:anim>
                                    <p:anim calcmode="lin" valueType="num">
                                      <p:cBhvr>
                                        <p:cTn id="17" dur="500" fill="hold"/>
                                        <p:tgtEl>
                                          <p:spTgt spid="111"/>
                                        </p:tgtEl>
                                        <p:attrNameLst>
                                          <p:attrName>ppt_w</p:attrName>
                                        </p:attrNameLst>
                                      </p:cBhvr>
                                      <p:tavLst>
                                        <p:tav tm="0">
                                          <p:val>
                                            <p:strVal val="#ppt_w"/>
                                          </p:val>
                                        </p:tav>
                                        <p:tav tm="100000">
                                          <p:val>
                                            <p:strVal val="#ppt_w"/>
                                          </p:val>
                                        </p:tav>
                                      </p:tavLst>
                                    </p:anim>
                                    <p:anim calcmode="lin" valueType="num">
                                      <p:cBhvr>
                                        <p:cTn id="18" dur="500" fill="hold"/>
                                        <p:tgtEl>
                                          <p:spTgt spid="111"/>
                                        </p:tgtEl>
                                        <p:attrNameLst>
                                          <p:attrName>ppt_h</p:attrName>
                                        </p:attrNameLst>
                                      </p:cBhvr>
                                      <p:tavLst>
                                        <p:tav tm="0">
                                          <p:val>
                                            <p:fltVal val="0"/>
                                          </p:val>
                                        </p:tav>
                                        <p:tav tm="100000">
                                          <p:val>
                                            <p:strVal val="#ppt_h"/>
                                          </p:val>
                                        </p:tav>
                                      </p:tavLst>
                                    </p:anim>
                                  </p:childTnLst>
                                </p:cTn>
                              </p:par>
                              <p:par>
                                <p:cTn id="19" presetID="9" presetClass="entr" presetSubtype="0" fill="hold" nodeType="withEffect">
                                  <p:stCondLst>
                                    <p:cond delay="0"/>
                                  </p:stCondLst>
                                  <p:childTnLst>
                                    <p:set>
                                      <p:cBhvr>
                                        <p:cTn id="20" dur="1" fill="hold">
                                          <p:stCondLst>
                                            <p:cond delay="0"/>
                                          </p:stCondLst>
                                        </p:cTn>
                                        <p:tgtEl>
                                          <p:spTgt spid="239"/>
                                        </p:tgtEl>
                                        <p:attrNameLst>
                                          <p:attrName>style.visibility</p:attrName>
                                        </p:attrNameLst>
                                      </p:cBhvr>
                                      <p:to>
                                        <p:strVal val="visible"/>
                                      </p:to>
                                    </p:set>
                                    <p:animEffect transition="in" filter="dissolve">
                                      <p:cBhvr>
                                        <p:cTn id="21" dur="500"/>
                                        <p:tgtEl>
                                          <p:spTgt spid="239"/>
                                        </p:tgtEl>
                                      </p:cBhvr>
                                    </p:animEffect>
                                  </p:childTnLst>
                                </p:cTn>
                              </p:par>
                            </p:childTnLst>
                          </p:cTn>
                        </p:par>
                        <p:par>
                          <p:cTn id="22" fill="hold">
                            <p:stCondLst>
                              <p:cond delay="500"/>
                            </p:stCondLst>
                            <p:childTnLst>
                              <p:par>
                                <p:cTn id="23" presetID="17" presetClass="entr" presetSubtype="8" fill="hold" nodeType="after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p:cTn id="25" dur="500" fill="hold"/>
                                        <p:tgtEl>
                                          <p:spTgt spid="212"/>
                                        </p:tgtEl>
                                        <p:attrNameLst>
                                          <p:attrName>ppt_x</p:attrName>
                                        </p:attrNameLst>
                                      </p:cBhvr>
                                      <p:tavLst>
                                        <p:tav tm="0">
                                          <p:val>
                                            <p:strVal val="#ppt_x-#ppt_w/2"/>
                                          </p:val>
                                        </p:tav>
                                        <p:tav tm="100000">
                                          <p:val>
                                            <p:strVal val="#ppt_x"/>
                                          </p:val>
                                        </p:tav>
                                      </p:tavLst>
                                    </p:anim>
                                    <p:anim calcmode="lin" valueType="num">
                                      <p:cBhvr>
                                        <p:cTn id="26" dur="500" fill="hold"/>
                                        <p:tgtEl>
                                          <p:spTgt spid="212"/>
                                        </p:tgtEl>
                                        <p:attrNameLst>
                                          <p:attrName>ppt_y</p:attrName>
                                        </p:attrNameLst>
                                      </p:cBhvr>
                                      <p:tavLst>
                                        <p:tav tm="0">
                                          <p:val>
                                            <p:strVal val="#ppt_y"/>
                                          </p:val>
                                        </p:tav>
                                        <p:tav tm="100000">
                                          <p:val>
                                            <p:strVal val="#ppt_y"/>
                                          </p:val>
                                        </p:tav>
                                      </p:tavLst>
                                    </p:anim>
                                    <p:anim calcmode="lin" valueType="num">
                                      <p:cBhvr>
                                        <p:cTn id="27" dur="500" fill="hold"/>
                                        <p:tgtEl>
                                          <p:spTgt spid="212"/>
                                        </p:tgtEl>
                                        <p:attrNameLst>
                                          <p:attrName>ppt_w</p:attrName>
                                        </p:attrNameLst>
                                      </p:cBhvr>
                                      <p:tavLst>
                                        <p:tav tm="0">
                                          <p:val>
                                            <p:fltVal val="0"/>
                                          </p:val>
                                        </p:tav>
                                        <p:tav tm="100000">
                                          <p:val>
                                            <p:strVal val="#ppt_w"/>
                                          </p:val>
                                        </p:tav>
                                      </p:tavLst>
                                    </p:anim>
                                    <p:anim calcmode="lin" valueType="num">
                                      <p:cBhvr>
                                        <p:cTn id="28" dur="500" fill="hold"/>
                                        <p:tgtEl>
                                          <p:spTgt spid="212"/>
                                        </p:tgtEl>
                                        <p:attrNameLst>
                                          <p:attrName>ppt_h</p:attrName>
                                        </p:attrNameLst>
                                      </p:cBhvr>
                                      <p:tavLst>
                                        <p:tav tm="0">
                                          <p:val>
                                            <p:strVal val="#ppt_h"/>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17" presetClass="entr" presetSubtype="1" fill="hold" nodeType="clickEffect">
                                  <p:stCondLst>
                                    <p:cond delay="0"/>
                                  </p:stCondLst>
                                  <p:childTnLst>
                                    <p:set>
                                      <p:cBhvr>
                                        <p:cTn id="32" dur="1" fill="hold">
                                          <p:stCondLst>
                                            <p:cond delay="0"/>
                                          </p:stCondLst>
                                        </p:cTn>
                                        <p:tgtEl>
                                          <p:spTgt spid="83"/>
                                        </p:tgtEl>
                                        <p:attrNameLst>
                                          <p:attrName>style.visibility</p:attrName>
                                        </p:attrNameLst>
                                      </p:cBhvr>
                                      <p:to>
                                        <p:strVal val="visible"/>
                                      </p:to>
                                    </p:set>
                                    <p:anim calcmode="lin" valueType="num">
                                      <p:cBhvr>
                                        <p:cTn id="33" dur="500" fill="hold"/>
                                        <p:tgtEl>
                                          <p:spTgt spid="83"/>
                                        </p:tgtEl>
                                        <p:attrNameLst>
                                          <p:attrName>ppt_x</p:attrName>
                                        </p:attrNameLst>
                                      </p:cBhvr>
                                      <p:tavLst>
                                        <p:tav tm="0">
                                          <p:val>
                                            <p:strVal val="#ppt_x"/>
                                          </p:val>
                                        </p:tav>
                                        <p:tav tm="100000">
                                          <p:val>
                                            <p:strVal val="#ppt_x"/>
                                          </p:val>
                                        </p:tav>
                                      </p:tavLst>
                                    </p:anim>
                                    <p:anim calcmode="lin" valueType="num">
                                      <p:cBhvr>
                                        <p:cTn id="34" dur="500" fill="hold"/>
                                        <p:tgtEl>
                                          <p:spTgt spid="83"/>
                                        </p:tgtEl>
                                        <p:attrNameLst>
                                          <p:attrName>ppt_y</p:attrName>
                                        </p:attrNameLst>
                                      </p:cBhvr>
                                      <p:tavLst>
                                        <p:tav tm="0">
                                          <p:val>
                                            <p:strVal val="#ppt_y-#ppt_h/2"/>
                                          </p:val>
                                        </p:tav>
                                        <p:tav tm="100000">
                                          <p:val>
                                            <p:strVal val="#ppt_y"/>
                                          </p:val>
                                        </p:tav>
                                      </p:tavLst>
                                    </p:anim>
                                    <p:anim calcmode="lin" valueType="num">
                                      <p:cBhvr>
                                        <p:cTn id="35" dur="500" fill="hold"/>
                                        <p:tgtEl>
                                          <p:spTgt spid="83"/>
                                        </p:tgtEl>
                                        <p:attrNameLst>
                                          <p:attrName>ppt_w</p:attrName>
                                        </p:attrNameLst>
                                      </p:cBhvr>
                                      <p:tavLst>
                                        <p:tav tm="0">
                                          <p:val>
                                            <p:strVal val="#ppt_w"/>
                                          </p:val>
                                        </p:tav>
                                        <p:tav tm="100000">
                                          <p:val>
                                            <p:strVal val="#ppt_w"/>
                                          </p:val>
                                        </p:tav>
                                      </p:tavLst>
                                    </p:anim>
                                    <p:anim calcmode="lin" valueType="num">
                                      <p:cBhvr>
                                        <p:cTn id="36" dur="500" fill="hold"/>
                                        <p:tgtEl>
                                          <p:spTgt spid="83"/>
                                        </p:tgtEl>
                                        <p:attrNameLst>
                                          <p:attrName>ppt_h</p:attrName>
                                        </p:attrNameLst>
                                      </p:cBhvr>
                                      <p:tavLst>
                                        <p:tav tm="0">
                                          <p:val>
                                            <p:fltVal val="0"/>
                                          </p:val>
                                        </p:tav>
                                        <p:tav tm="100000">
                                          <p:val>
                                            <p:strVal val="#ppt_h"/>
                                          </p:val>
                                        </p:tav>
                                      </p:tavLst>
                                    </p:anim>
                                  </p:childTnLst>
                                </p:cTn>
                              </p:par>
                              <p:par>
                                <p:cTn id="37" presetID="17" presetClass="entr" presetSubtype="1" fill="hold" nodeType="withEffect">
                                  <p:stCondLst>
                                    <p:cond delay="0"/>
                                  </p:stCondLst>
                                  <p:childTnLst>
                                    <p:set>
                                      <p:cBhvr>
                                        <p:cTn id="38" dur="1" fill="hold">
                                          <p:stCondLst>
                                            <p:cond delay="0"/>
                                          </p:stCondLst>
                                        </p:cTn>
                                        <p:tgtEl>
                                          <p:spTgt spid="78"/>
                                        </p:tgtEl>
                                        <p:attrNameLst>
                                          <p:attrName>style.visibility</p:attrName>
                                        </p:attrNameLst>
                                      </p:cBhvr>
                                      <p:to>
                                        <p:strVal val="visible"/>
                                      </p:to>
                                    </p:set>
                                    <p:anim calcmode="lin" valueType="num">
                                      <p:cBhvr>
                                        <p:cTn id="39" dur="500" fill="hold"/>
                                        <p:tgtEl>
                                          <p:spTgt spid="78"/>
                                        </p:tgtEl>
                                        <p:attrNameLst>
                                          <p:attrName>ppt_x</p:attrName>
                                        </p:attrNameLst>
                                      </p:cBhvr>
                                      <p:tavLst>
                                        <p:tav tm="0">
                                          <p:val>
                                            <p:strVal val="#ppt_x"/>
                                          </p:val>
                                        </p:tav>
                                        <p:tav tm="100000">
                                          <p:val>
                                            <p:strVal val="#ppt_x"/>
                                          </p:val>
                                        </p:tav>
                                      </p:tavLst>
                                    </p:anim>
                                    <p:anim calcmode="lin" valueType="num">
                                      <p:cBhvr>
                                        <p:cTn id="40" dur="500" fill="hold"/>
                                        <p:tgtEl>
                                          <p:spTgt spid="78"/>
                                        </p:tgtEl>
                                        <p:attrNameLst>
                                          <p:attrName>ppt_y</p:attrName>
                                        </p:attrNameLst>
                                      </p:cBhvr>
                                      <p:tavLst>
                                        <p:tav tm="0">
                                          <p:val>
                                            <p:strVal val="#ppt_y-#ppt_h/2"/>
                                          </p:val>
                                        </p:tav>
                                        <p:tav tm="100000">
                                          <p:val>
                                            <p:strVal val="#ppt_y"/>
                                          </p:val>
                                        </p:tav>
                                      </p:tavLst>
                                    </p:anim>
                                    <p:anim calcmode="lin" valueType="num">
                                      <p:cBhvr>
                                        <p:cTn id="41" dur="500" fill="hold"/>
                                        <p:tgtEl>
                                          <p:spTgt spid="78"/>
                                        </p:tgtEl>
                                        <p:attrNameLst>
                                          <p:attrName>ppt_w</p:attrName>
                                        </p:attrNameLst>
                                      </p:cBhvr>
                                      <p:tavLst>
                                        <p:tav tm="0">
                                          <p:val>
                                            <p:strVal val="#ppt_w"/>
                                          </p:val>
                                        </p:tav>
                                        <p:tav tm="100000">
                                          <p:val>
                                            <p:strVal val="#ppt_w"/>
                                          </p:val>
                                        </p:tav>
                                      </p:tavLst>
                                    </p:anim>
                                    <p:anim calcmode="lin" valueType="num">
                                      <p:cBhvr>
                                        <p:cTn id="42" dur="500" fill="hold"/>
                                        <p:tgtEl>
                                          <p:spTgt spid="78"/>
                                        </p:tgtEl>
                                        <p:attrNameLst>
                                          <p:attrName>ppt_h</p:attrName>
                                        </p:attrNameLst>
                                      </p:cBhvr>
                                      <p:tavLst>
                                        <p:tav tm="0">
                                          <p:val>
                                            <p:fltVal val="0"/>
                                          </p:val>
                                        </p:tav>
                                        <p:tav tm="100000">
                                          <p:val>
                                            <p:strVal val="#ppt_h"/>
                                          </p:val>
                                        </p:tav>
                                      </p:tavLst>
                                    </p:anim>
                                  </p:childTnLst>
                                </p:cTn>
                              </p:par>
                              <p:par>
                                <p:cTn id="43" presetID="3" presetClass="exit" presetSubtype="10" fill="hold" nodeType="withEffect">
                                  <p:stCondLst>
                                    <p:cond delay="0"/>
                                  </p:stCondLst>
                                  <p:childTnLst>
                                    <p:animEffect transition="out" filter="blinds(horizontal)">
                                      <p:cBhvr>
                                        <p:cTn id="44" dur="500"/>
                                        <p:tgtEl>
                                          <p:spTgt spid="239"/>
                                        </p:tgtEl>
                                      </p:cBhvr>
                                    </p:animEffect>
                                    <p:set>
                                      <p:cBhvr>
                                        <p:cTn id="45" dur="1" fill="hold">
                                          <p:stCondLst>
                                            <p:cond delay="499"/>
                                          </p:stCondLst>
                                        </p:cTn>
                                        <p:tgtEl>
                                          <p:spTgt spid="239"/>
                                        </p:tgtEl>
                                        <p:attrNameLst>
                                          <p:attrName>style.visibility</p:attrName>
                                        </p:attrNameLst>
                                      </p:cBhvr>
                                      <p:to>
                                        <p:strVal val="hidden"/>
                                      </p:to>
                                    </p:set>
                                  </p:childTnLst>
                                </p:cTn>
                              </p:par>
                              <p:par>
                                <p:cTn id="46" presetID="9" presetClass="entr" presetSubtype="0" fill="hold" nodeType="withEffect">
                                  <p:stCondLst>
                                    <p:cond delay="0"/>
                                  </p:stCondLst>
                                  <p:childTnLst>
                                    <p:set>
                                      <p:cBhvr>
                                        <p:cTn id="47" dur="1" fill="hold">
                                          <p:stCondLst>
                                            <p:cond delay="0"/>
                                          </p:stCondLst>
                                        </p:cTn>
                                        <p:tgtEl>
                                          <p:spTgt spid="240"/>
                                        </p:tgtEl>
                                        <p:attrNameLst>
                                          <p:attrName>style.visibility</p:attrName>
                                        </p:attrNameLst>
                                      </p:cBhvr>
                                      <p:to>
                                        <p:strVal val="visible"/>
                                      </p:to>
                                    </p:set>
                                    <p:animEffect transition="in" filter="dissolve">
                                      <p:cBhvr>
                                        <p:cTn id="48" dur="500"/>
                                        <p:tgtEl>
                                          <p:spTgt spid="240"/>
                                        </p:tgtEl>
                                      </p:cBhvr>
                                    </p:animEffect>
                                  </p:childTnLst>
                                </p:cTn>
                              </p:par>
                            </p:childTnLst>
                          </p:cTn>
                        </p:par>
                        <p:par>
                          <p:cTn id="49" fill="hold">
                            <p:stCondLst>
                              <p:cond delay="500"/>
                            </p:stCondLst>
                            <p:childTnLst>
                              <p:par>
                                <p:cTn id="50" presetID="17" presetClass="entr" presetSubtype="8" fill="hold" nodeType="afterEffect">
                                  <p:stCondLst>
                                    <p:cond delay="0"/>
                                  </p:stCondLst>
                                  <p:childTnLst>
                                    <p:set>
                                      <p:cBhvr>
                                        <p:cTn id="51" dur="1" fill="hold">
                                          <p:stCondLst>
                                            <p:cond delay="0"/>
                                          </p:stCondLst>
                                        </p:cTn>
                                        <p:tgtEl>
                                          <p:spTgt spid="208"/>
                                        </p:tgtEl>
                                        <p:attrNameLst>
                                          <p:attrName>style.visibility</p:attrName>
                                        </p:attrNameLst>
                                      </p:cBhvr>
                                      <p:to>
                                        <p:strVal val="visible"/>
                                      </p:to>
                                    </p:set>
                                    <p:anim calcmode="lin" valueType="num">
                                      <p:cBhvr>
                                        <p:cTn id="52" dur="500" fill="hold"/>
                                        <p:tgtEl>
                                          <p:spTgt spid="208"/>
                                        </p:tgtEl>
                                        <p:attrNameLst>
                                          <p:attrName>ppt_x</p:attrName>
                                        </p:attrNameLst>
                                      </p:cBhvr>
                                      <p:tavLst>
                                        <p:tav tm="0">
                                          <p:val>
                                            <p:strVal val="#ppt_x-#ppt_w/2"/>
                                          </p:val>
                                        </p:tav>
                                        <p:tav tm="100000">
                                          <p:val>
                                            <p:strVal val="#ppt_x"/>
                                          </p:val>
                                        </p:tav>
                                      </p:tavLst>
                                    </p:anim>
                                    <p:anim calcmode="lin" valueType="num">
                                      <p:cBhvr>
                                        <p:cTn id="53" dur="500" fill="hold"/>
                                        <p:tgtEl>
                                          <p:spTgt spid="208"/>
                                        </p:tgtEl>
                                        <p:attrNameLst>
                                          <p:attrName>ppt_y</p:attrName>
                                        </p:attrNameLst>
                                      </p:cBhvr>
                                      <p:tavLst>
                                        <p:tav tm="0">
                                          <p:val>
                                            <p:strVal val="#ppt_y"/>
                                          </p:val>
                                        </p:tav>
                                        <p:tav tm="100000">
                                          <p:val>
                                            <p:strVal val="#ppt_y"/>
                                          </p:val>
                                        </p:tav>
                                      </p:tavLst>
                                    </p:anim>
                                    <p:anim calcmode="lin" valueType="num">
                                      <p:cBhvr>
                                        <p:cTn id="54" dur="500" fill="hold"/>
                                        <p:tgtEl>
                                          <p:spTgt spid="208"/>
                                        </p:tgtEl>
                                        <p:attrNameLst>
                                          <p:attrName>ppt_w</p:attrName>
                                        </p:attrNameLst>
                                      </p:cBhvr>
                                      <p:tavLst>
                                        <p:tav tm="0">
                                          <p:val>
                                            <p:fltVal val="0"/>
                                          </p:val>
                                        </p:tav>
                                        <p:tav tm="100000">
                                          <p:val>
                                            <p:strVal val="#ppt_w"/>
                                          </p:val>
                                        </p:tav>
                                      </p:tavLst>
                                    </p:anim>
                                    <p:anim calcmode="lin" valueType="num">
                                      <p:cBhvr>
                                        <p:cTn id="55" dur="500" fill="hold"/>
                                        <p:tgtEl>
                                          <p:spTgt spid="208"/>
                                        </p:tgtEl>
                                        <p:attrNameLst>
                                          <p:attrName>ppt_h</p:attrName>
                                        </p:attrNameLst>
                                      </p:cBhvr>
                                      <p:tavLst>
                                        <p:tav tm="0">
                                          <p:val>
                                            <p:strVal val="#ppt_h"/>
                                          </p:val>
                                        </p:tav>
                                        <p:tav tm="100000">
                                          <p:val>
                                            <p:strVal val="#ppt_h"/>
                                          </p:val>
                                        </p:tav>
                                      </p:tavLst>
                                    </p:anim>
                                  </p:childTnLst>
                                </p:cTn>
                              </p:par>
                            </p:childTnLst>
                          </p:cTn>
                        </p:par>
                      </p:childTnLst>
                    </p:cTn>
                  </p:par>
                  <p:par>
                    <p:cTn id="56" fill="hold">
                      <p:stCondLst>
                        <p:cond delay="indefinite"/>
                      </p:stCondLst>
                      <p:childTnLst>
                        <p:par>
                          <p:cTn id="57" fill="hold">
                            <p:stCondLst>
                              <p:cond delay="0"/>
                            </p:stCondLst>
                            <p:childTnLst>
                              <p:par>
                                <p:cTn id="58" presetID="17" presetClass="entr" presetSubtype="4" fill="hold" nodeType="clickEffect">
                                  <p:stCondLst>
                                    <p:cond delay="0"/>
                                  </p:stCondLst>
                                  <p:childTnLst>
                                    <p:set>
                                      <p:cBhvr>
                                        <p:cTn id="59" dur="1" fill="hold">
                                          <p:stCondLst>
                                            <p:cond delay="0"/>
                                          </p:stCondLst>
                                        </p:cTn>
                                        <p:tgtEl>
                                          <p:spTgt spid="84"/>
                                        </p:tgtEl>
                                        <p:attrNameLst>
                                          <p:attrName>style.visibility</p:attrName>
                                        </p:attrNameLst>
                                      </p:cBhvr>
                                      <p:to>
                                        <p:strVal val="visible"/>
                                      </p:to>
                                    </p:set>
                                    <p:anim calcmode="lin" valueType="num">
                                      <p:cBhvr>
                                        <p:cTn id="60" dur="500" fill="hold"/>
                                        <p:tgtEl>
                                          <p:spTgt spid="84"/>
                                        </p:tgtEl>
                                        <p:attrNameLst>
                                          <p:attrName>ppt_x</p:attrName>
                                        </p:attrNameLst>
                                      </p:cBhvr>
                                      <p:tavLst>
                                        <p:tav tm="0">
                                          <p:val>
                                            <p:strVal val="#ppt_x"/>
                                          </p:val>
                                        </p:tav>
                                        <p:tav tm="100000">
                                          <p:val>
                                            <p:strVal val="#ppt_x"/>
                                          </p:val>
                                        </p:tav>
                                      </p:tavLst>
                                    </p:anim>
                                    <p:anim calcmode="lin" valueType="num">
                                      <p:cBhvr>
                                        <p:cTn id="61" dur="500" fill="hold"/>
                                        <p:tgtEl>
                                          <p:spTgt spid="84"/>
                                        </p:tgtEl>
                                        <p:attrNameLst>
                                          <p:attrName>ppt_y</p:attrName>
                                        </p:attrNameLst>
                                      </p:cBhvr>
                                      <p:tavLst>
                                        <p:tav tm="0">
                                          <p:val>
                                            <p:strVal val="#ppt_y+#ppt_h/2"/>
                                          </p:val>
                                        </p:tav>
                                        <p:tav tm="100000">
                                          <p:val>
                                            <p:strVal val="#ppt_y"/>
                                          </p:val>
                                        </p:tav>
                                      </p:tavLst>
                                    </p:anim>
                                    <p:anim calcmode="lin" valueType="num">
                                      <p:cBhvr>
                                        <p:cTn id="62" dur="500" fill="hold"/>
                                        <p:tgtEl>
                                          <p:spTgt spid="84"/>
                                        </p:tgtEl>
                                        <p:attrNameLst>
                                          <p:attrName>ppt_w</p:attrName>
                                        </p:attrNameLst>
                                      </p:cBhvr>
                                      <p:tavLst>
                                        <p:tav tm="0">
                                          <p:val>
                                            <p:strVal val="#ppt_w"/>
                                          </p:val>
                                        </p:tav>
                                        <p:tav tm="100000">
                                          <p:val>
                                            <p:strVal val="#ppt_w"/>
                                          </p:val>
                                        </p:tav>
                                      </p:tavLst>
                                    </p:anim>
                                    <p:anim calcmode="lin" valueType="num">
                                      <p:cBhvr>
                                        <p:cTn id="63" dur="500" fill="hold"/>
                                        <p:tgtEl>
                                          <p:spTgt spid="84"/>
                                        </p:tgtEl>
                                        <p:attrNameLst>
                                          <p:attrName>ppt_h</p:attrName>
                                        </p:attrNameLst>
                                      </p:cBhvr>
                                      <p:tavLst>
                                        <p:tav tm="0">
                                          <p:val>
                                            <p:fltVal val="0"/>
                                          </p:val>
                                        </p:tav>
                                        <p:tav tm="100000">
                                          <p:val>
                                            <p:strVal val="#ppt_h"/>
                                          </p:val>
                                        </p:tav>
                                      </p:tavLst>
                                    </p:anim>
                                  </p:childTnLst>
                                </p:cTn>
                              </p:par>
                              <p:par>
                                <p:cTn id="64" presetID="3" presetClass="exit" presetSubtype="10" fill="hold" nodeType="withEffect">
                                  <p:stCondLst>
                                    <p:cond delay="0"/>
                                  </p:stCondLst>
                                  <p:childTnLst>
                                    <p:animEffect transition="out" filter="blinds(horizontal)">
                                      <p:cBhvr>
                                        <p:cTn id="65" dur="500"/>
                                        <p:tgtEl>
                                          <p:spTgt spid="240"/>
                                        </p:tgtEl>
                                      </p:cBhvr>
                                    </p:animEffect>
                                    <p:set>
                                      <p:cBhvr>
                                        <p:cTn id="66" dur="1" fill="hold">
                                          <p:stCondLst>
                                            <p:cond delay="499"/>
                                          </p:stCondLst>
                                        </p:cTn>
                                        <p:tgtEl>
                                          <p:spTgt spid="240"/>
                                        </p:tgtEl>
                                        <p:attrNameLst>
                                          <p:attrName>style.visibility</p:attrName>
                                        </p:attrNameLst>
                                      </p:cBhvr>
                                      <p:to>
                                        <p:strVal val="hidden"/>
                                      </p:to>
                                    </p:set>
                                  </p:childTnLst>
                                </p:cTn>
                              </p:par>
                              <p:par>
                                <p:cTn id="67" presetID="9" presetClass="entr" presetSubtype="0" fill="hold" nodeType="withEffect">
                                  <p:stCondLst>
                                    <p:cond delay="0"/>
                                  </p:stCondLst>
                                  <p:childTnLst>
                                    <p:set>
                                      <p:cBhvr>
                                        <p:cTn id="68" dur="1" fill="hold">
                                          <p:stCondLst>
                                            <p:cond delay="0"/>
                                          </p:stCondLst>
                                        </p:cTn>
                                        <p:tgtEl>
                                          <p:spTgt spid="241"/>
                                        </p:tgtEl>
                                        <p:attrNameLst>
                                          <p:attrName>style.visibility</p:attrName>
                                        </p:attrNameLst>
                                      </p:cBhvr>
                                      <p:to>
                                        <p:strVal val="visible"/>
                                      </p:to>
                                    </p:set>
                                    <p:animEffect transition="in" filter="dissolve">
                                      <p:cBhvr>
                                        <p:cTn id="69" dur="500"/>
                                        <p:tgtEl>
                                          <p:spTgt spid="241"/>
                                        </p:tgtEl>
                                      </p:cBhvr>
                                    </p:animEffect>
                                  </p:childTnLst>
                                </p:cTn>
                              </p:par>
                              <p:par>
                                <p:cTn id="70" presetID="17" presetClass="entr" presetSubtype="4" fill="hold" nodeType="withEffect">
                                  <p:stCondLst>
                                    <p:cond delay="0"/>
                                  </p:stCondLst>
                                  <p:childTnLst>
                                    <p:set>
                                      <p:cBhvr>
                                        <p:cTn id="71" dur="1" fill="hold">
                                          <p:stCondLst>
                                            <p:cond delay="0"/>
                                          </p:stCondLst>
                                        </p:cTn>
                                        <p:tgtEl>
                                          <p:spTgt spid="86"/>
                                        </p:tgtEl>
                                        <p:attrNameLst>
                                          <p:attrName>style.visibility</p:attrName>
                                        </p:attrNameLst>
                                      </p:cBhvr>
                                      <p:to>
                                        <p:strVal val="visible"/>
                                      </p:to>
                                    </p:set>
                                    <p:anim calcmode="lin" valueType="num">
                                      <p:cBhvr>
                                        <p:cTn id="72" dur="500" fill="hold"/>
                                        <p:tgtEl>
                                          <p:spTgt spid="86"/>
                                        </p:tgtEl>
                                        <p:attrNameLst>
                                          <p:attrName>ppt_x</p:attrName>
                                        </p:attrNameLst>
                                      </p:cBhvr>
                                      <p:tavLst>
                                        <p:tav tm="0">
                                          <p:val>
                                            <p:strVal val="#ppt_x"/>
                                          </p:val>
                                        </p:tav>
                                        <p:tav tm="100000">
                                          <p:val>
                                            <p:strVal val="#ppt_x"/>
                                          </p:val>
                                        </p:tav>
                                      </p:tavLst>
                                    </p:anim>
                                    <p:anim calcmode="lin" valueType="num">
                                      <p:cBhvr>
                                        <p:cTn id="73" dur="500" fill="hold"/>
                                        <p:tgtEl>
                                          <p:spTgt spid="86"/>
                                        </p:tgtEl>
                                        <p:attrNameLst>
                                          <p:attrName>ppt_y</p:attrName>
                                        </p:attrNameLst>
                                      </p:cBhvr>
                                      <p:tavLst>
                                        <p:tav tm="0">
                                          <p:val>
                                            <p:strVal val="#ppt_y+#ppt_h/2"/>
                                          </p:val>
                                        </p:tav>
                                        <p:tav tm="100000">
                                          <p:val>
                                            <p:strVal val="#ppt_y"/>
                                          </p:val>
                                        </p:tav>
                                      </p:tavLst>
                                    </p:anim>
                                    <p:anim calcmode="lin" valueType="num">
                                      <p:cBhvr>
                                        <p:cTn id="74" dur="500" fill="hold"/>
                                        <p:tgtEl>
                                          <p:spTgt spid="86"/>
                                        </p:tgtEl>
                                        <p:attrNameLst>
                                          <p:attrName>ppt_w</p:attrName>
                                        </p:attrNameLst>
                                      </p:cBhvr>
                                      <p:tavLst>
                                        <p:tav tm="0">
                                          <p:val>
                                            <p:strVal val="#ppt_w"/>
                                          </p:val>
                                        </p:tav>
                                        <p:tav tm="100000">
                                          <p:val>
                                            <p:strVal val="#ppt_w"/>
                                          </p:val>
                                        </p:tav>
                                      </p:tavLst>
                                    </p:anim>
                                    <p:anim calcmode="lin" valueType="num">
                                      <p:cBhvr>
                                        <p:cTn id="75" dur="500" fill="hold"/>
                                        <p:tgtEl>
                                          <p:spTgt spid="86"/>
                                        </p:tgtEl>
                                        <p:attrNameLst>
                                          <p:attrName>ppt_h</p:attrName>
                                        </p:attrNameLst>
                                      </p:cBhvr>
                                      <p:tavLst>
                                        <p:tav tm="0">
                                          <p:val>
                                            <p:fltVal val="0"/>
                                          </p:val>
                                        </p:tav>
                                        <p:tav tm="100000">
                                          <p:val>
                                            <p:strVal val="#ppt_h"/>
                                          </p:val>
                                        </p:tav>
                                      </p:tavLst>
                                    </p:anim>
                                  </p:childTnLst>
                                </p:cTn>
                              </p:par>
                              <p:par>
                                <p:cTn id="76" presetID="17" presetClass="entr" presetSubtype="1" fill="hold" nodeType="withEffect">
                                  <p:stCondLst>
                                    <p:cond delay="0"/>
                                  </p:stCondLst>
                                  <p:childTnLst>
                                    <p:set>
                                      <p:cBhvr>
                                        <p:cTn id="77" dur="1" fill="hold">
                                          <p:stCondLst>
                                            <p:cond delay="0"/>
                                          </p:stCondLst>
                                        </p:cTn>
                                        <p:tgtEl>
                                          <p:spTgt spid="85"/>
                                        </p:tgtEl>
                                        <p:attrNameLst>
                                          <p:attrName>style.visibility</p:attrName>
                                        </p:attrNameLst>
                                      </p:cBhvr>
                                      <p:to>
                                        <p:strVal val="visible"/>
                                      </p:to>
                                    </p:set>
                                    <p:anim calcmode="lin" valueType="num">
                                      <p:cBhvr>
                                        <p:cTn id="78" dur="500" fill="hold"/>
                                        <p:tgtEl>
                                          <p:spTgt spid="85"/>
                                        </p:tgtEl>
                                        <p:attrNameLst>
                                          <p:attrName>ppt_x</p:attrName>
                                        </p:attrNameLst>
                                      </p:cBhvr>
                                      <p:tavLst>
                                        <p:tav tm="0">
                                          <p:val>
                                            <p:strVal val="#ppt_x"/>
                                          </p:val>
                                        </p:tav>
                                        <p:tav tm="100000">
                                          <p:val>
                                            <p:strVal val="#ppt_x"/>
                                          </p:val>
                                        </p:tav>
                                      </p:tavLst>
                                    </p:anim>
                                    <p:anim calcmode="lin" valueType="num">
                                      <p:cBhvr>
                                        <p:cTn id="79" dur="500" fill="hold"/>
                                        <p:tgtEl>
                                          <p:spTgt spid="85"/>
                                        </p:tgtEl>
                                        <p:attrNameLst>
                                          <p:attrName>ppt_y</p:attrName>
                                        </p:attrNameLst>
                                      </p:cBhvr>
                                      <p:tavLst>
                                        <p:tav tm="0">
                                          <p:val>
                                            <p:strVal val="#ppt_y-#ppt_h/2"/>
                                          </p:val>
                                        </p:tav>
                                        <p:tav tm="100000">
                                          <p:val>
                                            <p:strVal val="#ppt_y"/>
                                          </p:val>
                                        </p:tav>
                                      </p:tavLst>
                                    </p:anim>
                                    <p:anim calcmode="lin" valueType="num">
                                      <p:cBhvr>
                                        <p:cTn id="80" dur="500" fill="hold"/>
                                        <p:tgtEl>
                                          <p:spTgt spid="85"/>
                                        </p:tgtEl>
                                        <p:attrNameLst>
                                          <p:attrName>ppt_w</p:attrName>
                                        </p:attrNameLst>
                                      </p:cBhvr>
                                      <p:tavLst>
                                        <p:tav tm="0">
                                          <p:val>
                                            <p:strVal val="#ppt_w"/>
                                          </p:val>
                                        </p:tav>
                                        <p:tav tm="100000">
                                          <p:val>
                                            <p:strVal val="#ppt_w"/>
                                          </p:val>
                                        </p:tav>
                                      </p:tavLst>
                                    </p:anim>
                                    <p:anim calcmode="lin" valueType="num">
                                      <p:cBhvr>
                                        <p:cTn id="81" dur="500" fill="hold"/>
                                        <p:tgtEl>
                                          <p:spTgt spid="85"/>
                                        </p:tgtEl>
                                        <p:attrNameLst>
                                          <p:attrName>ppt_h</p:attrName>
                                        </p:attrNameLst>
                                      </p:cBhvr>
                                      <p:tavLst>
                                        <p:tav tm="0">
                                          <p:val>
                                            <p:fltVal val="0"/>
                                          </p:val>
                                        </p:tav>
                                        <p:tav tm="100000">
                                          <p:val>
                                            <p:strVal val="#ppt_h"/>
                                          </p:val>
                                        </p:tav>
                                      </p:tavLst>
                                    </p:anim>
                                  </p:childTnLst>
                                </p:cTn>
                              </p:par>
                            </p:childTnLst>
                          </p:cTn>
                        </p:par>
                        <p:par>
                          <p:cTn id="82" fill="hold">
                            <p:stCondLst>
                              <p:cond delay="500"/>
                            </p:stCondLst>
                            <p:childTnLst>
                              <p:par>
                                <p:cTn id="83" presetID="17" presetClass="entr" presetSubtype="8" fill="hold" nodeType="afterEffect">
                                  <p:stCondLst>
                                    <p:cond delay="0"/>
                                  </p:stCondLst>
                                  <p:childTnLst>
                                    <p:set>
                                      <p:cBhvr>
                                        <p:cTn id="84" dur="1" fill="hold">
                                          <p:stCondLst>
                                            <p:cond delay="0"/>
                                          </p:stCondLst>
                                        </p:cTn>
                                        <p:tgtEl>
                                          <p:spTgt spid="217"/>
                                        </p:tgtEl>
                                        <p:attrNameLst>
                                          <p:attrName>style.visibility</p:attrName>
                                        </p:attrNameLst>
                                      </p:cBhvr>
                                      <p:to>
                                        <p:strVal val="visible"/>
                                      </p:to>
                                    </p:set>
                                    <p:anim calcmode="lin" valueType="num">
                                      <p:cBhvr>
                                        <p:cTn id="85" dur="500" fill="hold"/>
                                        <p:tgtEl>
                                          <p:spTgt spid="217"/>
                                        </p:tgtEl>
                                        <p:attrNameLst>
                                          <p:attrName>ppt_x</p:attrName>
                                        </p:attrNameLst>
                                      </p:cBhvr>
                                      <p:tavLst>
                                        <p:tav tm="0">
                                          <p:val>
                                            <p:strVal val="#ppt_x-#ppt_w/2"/>
                                          </p:val>
                                        </p:tav>
                                        <p:tav tm="100000">
                                          <p:val>
                                            <p:strVal val="#ppt_x"/>
                                          </p:val>
                                        </p:tav>
                                      </p:tavLst>
                                    </p:anim>
                                    <p:anim calcmode="lin" valueType="num">
                                      <p:cBhvr>
                                        <p:cTn id="86" dur="500" fill="hold"/>
                                        <p:tgtEl>
                                          <p:spTgt spid="217"/>
                                        </p:tgtEl>
                                        <p:attrNameLst>
                                          <p:attrName>ppt_y</p:attrName>
                                        </p:attrNameLst>
                                      </p:cBhvr>
                                      <p:tavLst>
                                        <p:tav tm="0">
                                          <p:val>
                                            <p:strVal val="#ppt_y"/>
                                          </p:val>
                                        </p:tav>
                                        <p:tav tm="100000">
                                          <p:val>
                                            <p:strVal val="#ppt_y"/>
                                          </p:val>
                                        </p:tav>
                                      </p:tavLst>
                                    </p:anim>
                                    <p:anim calcmode="lin" valueType="num">
                                      <p:cBhvr>
                                        <p:cTn id="87" dur="500" fill="hold"/>
                                        <p:tgtEl>
                                          <p:spTgt spid="217"/>
                                        </p:tgtEl>
                                        <p:attrNameLst>
                                          <p:attrName>ppt_w</p:attrName>
                                        </p:attrNameLst>
                                      </p:cBhvr>
                                      <p:tavLst>
                                        <p:tav tm="0">
                                          <p:val>
                                            <p:fltVal val="0"/>
                                          </p:val>
                                        </p:tav>
                                        <p:tav tm="100000">
                                          <p:val>
                                            <p:strVal val="#ppt_w"/>
                                          </p:val>
                                        </p:tav>
                                      </p:tavLst>
                                    </p:anim>
                                    <p:anim calcmode="lin" valueType="num">
                                      <p:cBhvr>
                                        <p:cTn id="88" dur="500" fill="hold"/>
                                        <p:tgtEl>
                                          <p:spTgt spid="217"/>
                                        </p:tgtEl>
                                        <p:attrNameLst>
                                          <p:attrName>ppt_h</p:attrName>
                                        </p:attrNameLst>
                                      </p:cBhvr>
                                      <p:tavLst>
                                        <p:tav tm="0">
                                          <p:val>
                                            <p:strVal val="#ppt_h"/>
                                          </p:val>
                                        </p:tav>
                                        <p:tav tm="100000">
                                          <p:val>
                                            <p:strVal val="#ppt_h"/>
                                          </p:val>
                                        </p:tav>
                                      </p:tavLst>
                                    </p:anim>
                                  </p:childTnLst>
                                </p:cTn>
                              </p:par>
                            </p:childTnLst>
                          </p:cTn>
                        </p:par>
                      </p:childTnLst>
                    </p:cTn>
                  </p:par>
                  <p:par>
                    <p:cTn id="89" fill="hold">
                      <p:stCondLst>
                        <p:cond delay="indefinite"/>
                      </p:stCondLst>
                      <p:childTnLst>
                        <p:par>
                          <p:cTn id="90" fill="hold">
                            <p:stCondLst>
                              <p:cond delay="0"/>
                            </p:stCondLst>
                            <p:childTnLst>
                              <p:par>
                                <p:cTn id="91" presetID="3" presetClass="exit" presetSubtype="10" fill="hold" grpId="0" nodeType="clickEffect">
                                  <p:stCondLst>
                                    <p:cond delay="0"/>
                                  </p:stCondLst>
                                  <p:childTnLst>
                                    <p:animEffect transition="out" filter="blinds(horizontal)">
                                      <p:cBhvr>
                                        <p:cTn id="92" dur="500"/>
                                        <p:tgtEl>
                                          <p:spTgt spid="241"/>
                                        </p:tgtEl>
                                      </p:cBhvr>
                                    </p:animEffect>
                                    <p:set>
                                      <p:cBhvr>
                                        <p:cTn id="93" dur="1" fill="hold">
                                          <p:stCondLst>
                                            <p:cond delay="499"/>
                                          </p:stCondLst>
                                        </p:cTn>
                                        <p:tgtEl>
                                          <p:spTgt spid="241"/>
                                        </p:tgtEl>
                                        <p:attrNameLst>
                                          <p:attrName>style.visibility</p:attrName>
                                        </p:attrNameLst>
                                      </p:cBhvr>
                                      <p:to>
                                        <p:strVal val="hidden"/>
                                      </p:to>
                                    </p:set>
                                  </p:childTnLst>
                                </p:cTn>
                              </p:par>
                              <p:par>
                                <p:cTn id="94" presetID="9" presetClass="entr" presetSubtype="0" fill="hold" nodeType="withEffect">
                                  <p:stCondLst>
                                    <p:cond delay="0"/>
                                  </p:stCondLst>
                                  <p:childTnLst>
                                    <p:set>
                                      <p:cBhvr>
                                        <p:cTn id="95" dur="1" fill="hold">
                                          <p:stCondLst>
                                            <p:cond delay="0"/>
                                          </p:stCondLst>
                                        </p:cTn>
                                        <p:tgtEl>
                                          <p:spTgt spid="242"/>
                                        </p:tgtEl>
                                        <p:attrNameLst>
                                          <p:attrName>style.visibility</p:attrName>
                                        </p:attrNameLst>
                                      </p:cBhvr>
                                      <p:to>
                                        <p:strVal val="visible"/>
                                      </p:to>
                                    </p:set>
                                    <p:animEffect transition="in" filter="dissolve">
                                      <p:cBhvr>
                                        <p:cTn id="96" dur="500"/>
                                        <p:tgtEl>
                                          <p:spTgt spid="242"/>
                                        </p:tgtEl>
                                      </p:cBhvr>
                                    </p:animEffect>
                                  </p:childTnLst>
                                </p:cTn>
                              </p:par>
                              <p:par>
                                <p:cTn id="97" presetID="17" presetClass="entr" presetSubtype="1" fill="hold" nodeType="withEffect">
                                  <p:stCondLst>
                                    <p:cond delay="0"/>
                                  </p:stCondLst>
                                  <p:childTnLst>
                                    <p:set>
                                      <p:cBhvr>
                                        <p:cTn id="98" dur="1" fill="hold">
                                          <p:stCondLst>
                                            <p:cond delay="0"/>
                                          </p:stCondLst>
                                        </p:cTn>
                                        <p:tgtEl>
                                          <p:spTgt spid="80"/>
                                        </p:tgtEl>
                                        <p:attrNameLst>
                                          <p:attrName>style.visibility</p:attrName>
                                        </p:attrNameLst>
                                      </p:cBhvr>
                                      <p:to>
                                        <p:strVal val="visible"/>
                                      </p:to>
                                    </p:set>
                                    <p:anim calcmode="lin" valueType="num">
                                      <p:cBhvr>
                                        <p:cTn id="99" dur="500" fill="hold"/>
                                        <p:tgtEl>
                                          <p:spTgt spid="80"/>
                                        </p:tgtEl>
                                        <p:attrNameLst>
                                          <p:attrName>ppt_x</p:attrName>
                                        </p:attrNameLst>
                                      </p:cBhvr>
                                      <p:tavLst>
                                        <p:tav tm="0">
                                          <p:val>
                                            <p:strVal val="#ppt_x"/>
                                          </p:val>
                                        </p:tav>
                                        <p:tav tm="100000">
                                          <p:val>
                                            <p:strVal val="#ppt_x"/>
                                          </p:val>
                                        </p:tav>
                                      </p:tavLst>
                                    </p:anim>
                                    <p:anim calcmode="lin" valueType="num">
                                      <p:cBhvr>
                                        <p:cTn id="100" dur="500" fill="hold"/>
                                        <p:tgtEl>
                                          <p:spTgt spid="80"/>
                                        </p:tgtEl>
                                        <p:attrNameLst>
                                          <p:attrName>ppt_y</p:attrName>
                                        </p:attrNameLst>
                                      </p:cBhvr>
                                      <p:tavLst>
                                        <p:tav tm="0">
                                          <p:val>
                                            <p:strVal val="#ppt_y-#ppt_h/2"/>
                                          </p:val>
                                        </p:tav>
                                        <p:tav tm="100000">
                                          <p:val>
                                            <p:strVal val="#ppt_y"/>
                                          </p:val>
                                        </p:tav>
                                      </p:tavLst>
                                    </p:anim>
                                    <p:anim calcmode="lin" valueType="num">
                                      <p:cBhvr>
                                        <p:cTn id="101" dur="500" fill="hold"/>
                                        <p:tgtEl>
                                          <p:spTgt spid="80"/>
                                        </p:tgtEl>
                                        <p:attrNameLst>
                                          <p:attrName>ppt_w</p:attrName>
                                        </p:attrNameLst>
                                      </p:cBhvr>
                                      <p:tavLst>
                                        <p:tav tm="0">
                                          <p:val>
                                            <p:strVal val="#ppt_w"/>
                                          </p:val>
                                        </p:tav>
                                        <p:tav tm="100000">
                                          <p:val>
                                            <p:strVal val="#ppt_w"/>
                                          </p:val>
                                        </p:tav>
                                      </p:tavLst>
                                    </p:anim>
                                    <p:anim calcmode="lin" valueType="num">
                                      <p:cBhvr>
                                        <p:cTn id="102" dur="500" fill="hold"/>
                                        <p:tgtEl>
                                          <p:spTgt spid="80"/>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ID="17" presetClass="entr" presetSubtype="8" fill="hold" nodeType="afterEffect">
                                  <p:stCondLst>
                                    <p:cond delay="0"/>
                                  </p:stCondLst>
                                  <p:childTnLst>
                                    <p:set>
                                      <p:cBhvr>
                                        <p:cTn id="105" dur="1" fill="hold">
                                          <p:stCondLst>
                                            <p:cond delay="0"/>
                                          </p:stCondLst>
                                        </p:cTn>
                                        <p:tgtEl>
                                          <p:spTgt spid="218"/>
                                        </p:tgtEl>
                                        <p:attrNameLst>
                                          <p:attrName>style.visibility</p:attrName>
                                        </p:attrNameLst>
                                      </p:cBhvr>
                                      <p:to>
                                        <p:strVal val="visible"/>
                                      </p:to>
                                    </p:set>
                                    <p:anim calcmode="lin" valueType="num">
                                      <p:cBhvr>
                                        <p:cTn id="106" dur="500" fill="hold"/>
                                        <p:tgtEl>
                                          <p:spTgt spid="218"/>
                                        </p:tgtEl>
                                        <p:attrNameLst>
                                          <p:attrName>ppt_x</p:attrName>
                                        </p:attrNameLst>
                                      </p:cBhvr>
                                      <p:tavLst>
                                        <p:tav tm="0">
                                          <p:val>
                                            <p:strVal val="#ppt_x-#ppt_w/2"/>
                                          </p:val>
                                        </p:tav>
                                        <p:tav tm="100000">
                                          <p:val>
                                            <p:strVal val="#ppt_x"/>
                                          </p:val>
                                        </p:tav>
                                      </p:tavLst>
                                    </p:anim>
                                    <p:anim calcmode="lin" valueType="num">
                                      <p:cBhvr>
                                        <p:cTn id="107" dur="500" fill="hold"/>
                                        <p:tgtEl>
                                          <p:spTgt spid="218"/>
                                        </p:tgtEl>
                                        <p:attrNameLst>
                                          <p:attrName>ppt_y</p:attrName>
                                        </p:attrNameLst>
                                      </p:cBhvr>
                                      <p:tavLst>
                                        <p:tav tm="0">
                                          <p:val>
                                            <p:strVal val="#ppt_y"/>
                                          </p:val>
                                        </p:tav>
                                        <p:tav tm="100000">
                                          <p:val>
                                            <p:strVal val="#ppt_y"/>
                                          </p:val>
                                        </p:tav>
                                      </p:tavLst>
                                    </p:anim>
                                    <p:anim calcmode="lin" valueType="num">
                                      <p:cBhvr>
                                        <p:cTn id="108" dur="500" fill="hold"/>
                                        <p:tgtEl>
                                          <p:spTgt spid="218"/>
                                        </p:tgtEl>
                                        <p:attrNameLst>
                                          <p:attrName>ppt_w</p:attrName>
                                        </p:attrNameLst>
                                      </p:cBhvr>
                                      <p:tavLst>
                                        <p:tav tm="0">
                                          <p:val>
                                            <p:fltVal val="0"/>
                                          </p:val>
                                        </p:tav>
                                        <p:tav tm="100000">
                                          <p:val>
                                            <p:strVal val="#ppt_w"/>
                                          </p:val>
                                        </p:tav>
                                      </p:tavLst>
                                    </p:anim>
                                    <p:anim calcmode="lin" valueType="num">
                                      <p:cBhvr>
                                        <p:cTn id="109" dur="500" fill="hold"/>
                                        <p:tgtEl>
                                          <p:spTgt spid="218"/>
                                        </p:tgtEl>
                                        <p:attrNameLst>
                                          <p:attrName>ppt_h</p:attrName>
                                        </p:attrNameLst>
                                      </p:cBhvr>
                                      <p:tavLst>
                                        <p:tav tm="0">
                                          <p:val>
                                            <p:strVal val="#ppt_h"/>
                                          </p:val>
                                        </p:tav>
                                        <p:tav tm="100000">
                                          <p:val>
                                            <p:strVal val="#ppt_h"/>
                                          </p:val>
                                        </p:tav>
                                      </p:tavLst>
                                    </p:anim>
                                  </p:childTnLst>
                                </p:cTn>
                              </p:par>
                            </p:childTnLst>
                          </p:cTn>
                        </p:par>
                      </p:childTnLst>
                    </p:cTn>
                  </p:par>
                  <p:par>
                    <p:cTn id="110" fill="hold">
                      <p:stCondLst>
                        <p:cond delay="indefinite"/>
                      </p:stCondLst>
                      <p:childTnLst>
                        <p:par>
                          <p:cTn id="111" fill="hold">
                            <p:stCondLst>
                              <p:cond delay="0"/>
                            </p:stCondLst>
                            <p:childTnLst>
                              <p:par>
                                <p:cTn id="112" presetID="3" presetClass="exit" presetSubtype="10" fill="hold" nodeType="clickEffect">
                                  <p:stCondLst>
                                    <p:cond delay="0"/>
                                  </p:stCondLst>
                                  <p:childTnLst>
                                    <p:animEffect transition="out" filter="blinds(horizontal)">
                                      <p:cBhvr>
                                        <p:cTn id="113" dur="500"/>
                                        <p:tgtEl>
                                          <p:spTgt spid="242"/>
                                        </p:tgtEl>
                                      </p:cBhvr>
                                    </p:animEffect>
                                    <p:set>
                                      <p:cBhvr>
                                        <p:cTn id="114" dur="1" fill="hold">
                                          <p:stCondLst>
                                            <p:cond delay="499"/>
                                          </p:stCondLst>
                                        </p:cTn>
                                        <p:tgtEl>
                                          <p:spTgt spid="242"/>
                                        </p:tgtEl>
                                        <p:attrNameLst>
                                          <p:attrName>style.visibility</p:attrName>
                                        </p:attrNameLst>
                                      </p:cBhvr>
                                      <p:to>
                                        <p:strVal val="hidden"/>
                                      </p:to>
                                    </p:set>
                                  </p:childTnLst>
                                </p:cTn>
                              </p:par>
                              <p:par>
                                <p:cTn id="115" presetID="9" presetClass="entr" presetSubtype="0" fill="hold" nodeType="withEffect">
                                  <p:stCondLst>
                                    <p:cond delay="0"/>
                                  </p:stCondLst>
                                  <p:childTnLst>
                                    <p:set>
                                      <p:cBhvr>
                                        <p:cTn id="116" dur="1" fill="hold">
                                          <p:stCondLst>
                                            <p:cond delay="0"/>
                                          </p:stCondLst>
                                        </p:cTn>
                                        <p:tgtEl>
                                          <p:spTgt spid="243"/>
                                        </p:tgtEl>
                                        <p:attrNameLst>
                                          <p:attrName>style.visibility</p:attrName>
                                        </p:attrNameLst>
                                      </p:cBhvr>
                                      <p:to>
                                        <p:strVal val="visible"/>
                                      </p:to>
                                    </p:set>
                                    <p:animEffect transition="in" filter="dissolve">
                                      <p:cBhvr>
                                        <p:cTn id="117" dur="500"/>
                                        <p:tgtEl>
                                          <p:spTgt spid="243"/>
                                        </p:tgtEl>
                                      </p:cBhvr>
                                    </p:animEffect>
                                  </p:childTnLst>
                                </p:cTn>
                              </p:par>
                              <p:par>
                                <p:cTn id="118" presetID="17" presetClass="entr" presetSubtype="1" fill="hold" nodeType="withEffect">
                                  <p:stCondLst>
                                    <p:cond delay="0"/>
                                  </p:stCondLst>
                                  <p:childTnLst>
                                    <p:set>
                                      <p:cBhvr>
                                        <p:cTn id="119" dur="1" fill="hold">
                                          <p:stCondLst>
                                            <p:cond delay="0"/>
                                          </p:stCondLst>
                                        </p:cTn>
                                        <p:tgtEl>
                                          <p:spTgt spid="79"/>
                                        </p:tgtEl>
                                        <p:attrNameLst>
                                          <p:attrName>style.visibility</p:attrName>
                                        </p:attrNameLst>
                                      </p:cBhvr>
                                      <p:to>
                                        <p:strVal val="visible"/>
                                      </p:to>
                                    </p:set>
                                    <p:anim calcmode="lin" valueType="num">
                                      <p:cBhvr>
                                        <p:cTn id="120" dur="500" fill="hold"/>
                                        <p:tgtEl>
                                          <p:spTgt spid="79"/>
                                        </p:tgtEl>
                                        <p:attrNameLst>
                                          <p:attrName>ppt_x</p:attrName>
                                        </p:attrNameLst>
                                      </p:cBhvr>
                                      <p:tavLst>
                                        <p:tav tm="0">
                                          <p:val>
                                            <p:strVal val="#ppt_x"/>
                                          </p:val>
                                        </p:tav>
                                        <p:tav tm="100000">
                                          <p:val>
                                            <p:strVal val="#ppt_x"/>
                                          </p:val>
                                        </p:tav>
                                      </p:tavLst>
                                    </p:anim>
                                    <p:anim calcmode="lin" valueType="num">
                                      <p:cBhvr>
                                        <p:cTn id="121" dur="500" fill="hold"/>
                                        <p:tgtEl>
                                          <p:spTgt spid="79"/>
                                        </p:tgtEl>
                                        <p:attrNameLst>
                                          <p:attrName>ppt_y</p:attrName>
                                        </p:attrNameLst>
                                      </p:cBhvr>
                                      <p:tavLst>
                                        <p:tav tm="0">
                                          <p:val>
                                            <p:strVal val="#ppt_y-#ppt_h/2"/>
                                          </p:val>
                                        </p:tav>
                                        <p:tav tm="100000">
                                          <p:val>
                                            <p:strVal val="#ppt_y"/>
                                          </p:val>
                                        </p:tav>
                                      </p:tavLst>
                                    </p:anim>
                                    <p:anim calcmode="lin" valueType="num">
                                      <p:cBhvr>
                                        <p:cTn id="122" dur="500" fill="hold"/>
                                        <p:tgtEl>
                                          <p:spTgt spid="79"/>
                                        </p:tgtEl>
                                        <p:attrNameLst>
                                          <p:attrName>ppt_w</p:attrName>
                                        </p:attrNameLst>
                                      </p:cBhvr>
                                      <p:tavLst>
                                        <p:tav tm="0">
                                          <p:val>
                                            <p:strVal val="#ppt_w"/>
                                          </p:val>
                                        </p:tav>
                                        <p:tav tm="100000">
                                          <p:val>
                                            <p:strVal val="#ppt_w"/>
                                          </p:val>
                                        </p:tav>
                                      </p:tavLst>
                                    </p:anim>
                                    <p:anim calcmode="lin" valueType="num">
                                      <p:cBhvr>
                                        <p:cTn id="123" dur="500" fill="hold"/>
                                        <p:tgtEl>
                                          <p:spTgt spid="79"/>
                                        </p:tgtEl>
                                        <p:attrNameLst>
                                          <p:attrName>ppt_h</p:attrName>
                                        </p:attrNameLst>
                                      </p:cBhvr>
                                      <p:tavLst>
                                        <p:tav tm="0">
                                          <p:val>
                                            <p:fltVal val="0"/>
                                          </p:val>
                                        </p:tav>
                                        <p:tav tm="100000">
                                          <p:val>
                                            <p:strVal val="#ppt_h"/>
                                          </p:val>
                                        </p:tav>
                                      </p:tavLst>
                                    </p:anim>
                                  </p:childTnLst>
                                </p:cTn>
                              </p:par>
                              <p:par>
                                <p:cTn id="124" presetID="17" presetClass="entr" presetSubtype="4" fill="hold" nodeType="withEffect">
                                  <p:stCondLst>
                                    <p:cond delay="0"/>
                                  </p:stCondLst>
                                  <p:childTnLst>
                                    <p:set>
                                      <p:cBhvr>
                                        <p:cTn id="125" dur="1" fill="hold">
                                          <p:stCondLst>
                                            <p:cond delay="0"/>
                                          </p:stCondLst>
                                        </p:cTn>
                                        <p:tgtEl>
                                          <p:spTgt spid="87"/>
                                        </p:tgtEl>
                                        <p:attrNameLst>
                                          <p:attrName>style.visibility</p:attrName>
                                        </p:attrNameLst>
                                      </p:cBhvr>
                                      <p:to>
                                        <p:strVal val="visible"/>
                                      </p:to>
                                    </p:set>
                                    <p:anim calcmode="lin" valueType="num">
                                      <p:cBhvr>
                                        <p:cTn id="126" dur="500" fill="hold"/>
                                        <p:tgtEl>
                                          <p:spTgt spid="87"/>
                                        </p:tgtEl>
                                        <p:attrNameLst>
                                          <p:attrName>ppt_x</p:attrName>
                                        </p:attrNameLst>
                                      </p:cBhvr>
                                      <p:tavLst>
                                        <p:tav tm="0">
                                          <p:val>
                                            <p:strVal val="#ppt_x"/>
                                          </p:val>
                                        </p:tav>
                                        <p:tav tm="100000">
                                          <p:val>
                                            <p:strVal val="#ppt_x"/>
                                          </p:val>
                                        </p:tav>
                                      </p:tavLst>
                                    </p:anim>
                                    <p:anim calcmode="lin" valueType="num">
                                      <p:cBhvr>
                                        <p:cTn id="127" dur="500" fill="hold"/>
                                        <p:tgtEl>
                                          <p:spTgt spid="87"/>
                                        </p:tgtEl>
                                        <p:attrNameLst>
                                          <p:attrName>ppt_y</p:attrName>
                                        </p:attrNameLst>
                                      </p:cBhvr>
                                      <p:tavLst>
                                        <p:tav tm="0">
                                          <p:val>
                                            <p:strVal val="#ppt_y+#ppt_h/2"/>
                                          </p:val>
                                        </p:tav>
                                        <p:tav tm="100000">
                                          <p:val>
                                            <p:strVal val="#ppt_y"/>
                                          </p:val>
                                        </p:tav>
                                      </p:tavLst>
                                    </p:anim>
                                    <p:anim calcmode="lin" valueType="num">
                                      <p:cBhvr>
                                        <p:cTn id="128" dur="500" fill="hold"/>
                                        <p:tgtEl>
                                          <p:spTgt spid="87"/>
                                        </p:tgtEl>
                                        <p:attrNameLst>
                                          <p:attrName>ppt_w</p:attrName>
                                        </p:attrNameLst>
                                      </p:cBhvr>
                                      <p:tavLst>
                                        <p:tav tm="0">
                                          <p:val>
                                            <p:strVal val="#ppt_w"/>
                                          </p:val>
                                        </p:tav>
                                        <p:tav tm="100000">
                                          <p:val>
                                            <p:strVal val="#ppt_w"/>
                                          </p:val>
                                        </p:tav>
                                      </p:tavLst>
                                    </p:anim>
                                    <p:anim calcmode="lin" valueType="num">
                                      <p:cBhvr>
                                        <p:cTn id="129" dur="500" fill="hold"/>
                                        <p:tgtEl>
                                          <p:spTgt spid="87"/>
                                        </p:tgtEl>
                                        <p:attrNameLst>
                                          <p:attrName>ppt_h</p:attrName>
                                        </p:attrNameLst>
                                      </p:cBhvr>
                                      <p:tavLst>
                                        <p:tav tm="0">
                                          <p:val>
                                            <p:fltVal val="0"/>
                                          </p:val>
                                        </p:tav>
                                        <p:tav tm="100000">
                                          <p:val>
                                            <p:strVal val="#ppt_h"/>
                                          </p:val>
                                        </p:tav>
                                      </p:tavLst>
                                    </p:anim>
                                  </p:childTnLst>
                                </p:cTn>
                              </p:par>
                            </p:childTnLst>
                          </p:cTn>
                        </p:par>
                        <p:par>
                          <p:cTn id="130" fill="hold">
                            <p:stCondLst>
                              <p:cond delay="500"/>
                            </p:stCondLst>
                            <p:childTnLst>
                              <p:par>
                                <p:cTn id="131" presetID="17" presetClass="entr" presetSubtype="8" fill="hold" nodeType="afterEffect">
                                  <p:stCondLst>
                                    <p:cond delay="0"/>
                                  </p:stCondLst>
                                  <p:childTnLst>
                                    <p:set>
                                      <p:cBhvr>
                                        <p:cTn id="132" dur="1" fill="hold">
                                          <p:stCondLst>
                                            <p:cond delay="0"/>
                                          </p:stCondLst>
                                        </p:cTn>
                                        <p:tgtEl>
                                          <p:spTgt spid="221"/>
                                        </p:tgtEl>
                                        <p:attrNameLst>
                                          <p:attrName>style.visibility</p:attrName>
                                        </p:attrNameLst>
                                      </p:cBhvr>
                                      <p:to>
                                        <p:strVal val="visible"/>
                                      </p:to>
                                    </p:set>
                                    <p:anim calcmode="lin" valueType="num">
                                      <p:cBhvr>
                                        <p:cTn id="133" dur="500" fill="hold"/>
                                        <p:tgtEl>
                                          <p:spTgt spid="221"/>
                                        </p:tgtEl>
                                        <p:attrNameLst>
                                          <p:attrName>ppt_x</p:attrName>
                                        </p:attrNameLst>
                                      </p:cBhvr>
                                      <p:tavLst>
                                        <p:tav tm="0">
                                          <p:val>
                                            <p:strVal val="#ppt_x-#ppt_w/2"/>
                                          </p:val>
                                        </p:tav>
                                        <p:tav tm="100000">
                                          <p:val>
                                            <p:strVal val="#ppt_x"/>
                                          </p:val>
                                        </p:tav>
                                      </p:tavLst>
                                    </p:anim>
                                    <p:anim calcmode="lin" valueType="num">
                                      <p:cBhvr>
                                        <p:cTn id="134" dur="500" fill="hold"/>
                                        <p:tgtEl>
                                          <p:spTgt spid="221"/>
                                        </p:tgtEl>
                                        <p:attrNameLst>
                                          <p:attrName>ppt_y</p:attrName>
                                        </p:attrNameLst>
                                      </p:cBhvr>
                                      <p:tavLst>
                                        <p:tav tm="0">
                                          <p:val>
                                            <p:strVal val="#ppt_y"/>
                                          </p:val>
                                        </p:tav>
                                        <p:tav tm="100000">
                                          <p:val>
                                            <p:strVal val="#ppt_y"/>
                                          </p:val>
                                        </p:tav>
                                      </p:tavLst>
                                    </p:anim>
                                    <p:anim calcmode="lin" valueType="num">
                                      <p:cBhvr>
                                        <p:cTn id="135" dur="500" fill="hold"/>
                                        <p:tgtEl>
                                          <p:spTgt spid="221"/>
                                        </p:tgtEl>
                                        <p:attrNameLst>
                                          <p:attrName>ppt_w</p:attrName>
                                        </p:attrNameLst>
                                      </p:cBhvr>
                                      <p:tavLst>
                                        <p:tav tm="0">
                                          <p:val>
                                            <p:fltVal val="0"/>
                                          </p:val>
                                        </p:tav>
                                        <p:tav tm="100000">
                                          <p:val>
                                            <p:strVal val="#ppt_w"/>
                                          </p:val>
                                        </p:tav>
                                      </p:tavLst>
                                    </p:anim>
                                    <p:anim calcmode="lin" valueType="num">
                                      <p:cBhvr>
                                        <p:cTn id="136" dur="500" fill="hold"/>
                                        <p:tgtEl>
                                          <p:spTgt spid="221"/>
                                        </p:tgtEl>
                                        <p:attrNameLst>
                                          <p:attrName>ppt_h</p:attrName>
                                        </p:attrNameLst>
                                      </p:cBhvr>
                                      <p:tavLst>
                                        <p:tav tm="0">
                                          <p:val>
                                            <p:strVal val="#ppt_h"/>
                                          </p:val>
                                        </p:tav>
                                        <p:tav tm="100000">
                                          <p:val>
                                            <p:strVal val="#ppt_h"/>
                                          </p:val>
                                        </p:tav>
                                      </p:tavLst>
                                    </p:anim>
                                  </p:childTnLst>
                                </p:cTn>
                              </p:par>
                            </p:childTnLst>
                          </p:cTn>
                        </p:par>
                      </p:childTnLst>
                    </p:cTn>
                  </p:par>
                  <p:par>
                    <p:cTn id="137" fill="hold">
                      <p:stCondLst>
                        <p:cond delay="indefinite"/>
                      </p:stCondLst>
                      <p:childTnLst>
                        <p:par>
                          <p:cTn id="138" fill="hold">
                            <p:stCondLst>
                              <p:cond delay="0"/>
                            </p:stCondLst>
                            <p:childTnLst>
                              <p:par>
                                <p:cTn id="139" presetID="3" presetClass="exit" presetSubtype="10" fill="hold" nodeType="clickEffect">
                                  <p:stCondLst>
                                    <p:cond delay="0"/>
                                  </p:stCondLst>
                                  <p:childTnLst>
                                    <p:animEffect transition="out" filter="blinds(horizontal)">
                                      <p:cBhvr>
                                        <p:cTn id="140" dur="500"/>
                                        <p:tgtEl>
                                          <p:spTgt spid="243"/>
                                        </p:tgtEl>
                                      </p:cBhvr>
                                    </p:animEffect>
                                    <p:set>
                                      <p:cBhvr>
                                        <p:cTn id="141" dur="1" fill="hold">
                                          <p:stCondLst>
                                            <p:cond delay="499"/>
                                          </p:stCondLst>
                                        </p:cTn>
                                        <p:tgtEl>
                                          <p:spTgt spid="243"/>
                                        </p:tgtEl>
                                        <p:attrNameLst>
                                          <p:attrName>style.visibility</p:attrName>
                                        </p:attrNameLst>
                                      </p:cBhvr>
                                      <p:to>
                                        <p:strVal val="hidden"/>
                                      </p:to>
                                    </p:set>
                                  </p:childTnLst>
                                </p:cTn>
                              </p:par>
                              <p:par>
                                <p:cTn id="142" presetID="9" presetClass="entr" presetSubtype="0" fill="hold" nodeType="withEffect">
                                  <p:stCondLst>
                                    <p:cond delay="0"/>
                                  </p:stCondLst>
                                  <p:childTnLst>
                                    <p:set>
                                      <p:cBhvr>
                                        <p:cTn id="143" dur="1" fill="hold">
                                          <p:stCondLst>
                                            <p:cond delay="0"/>
                                          </p:stCondLst>
                                        </p:cTn>
                                        <p:tgtEl>
                                          <p:spTgt spid="244"/>
                                        </p:tgtEl>
                                        <p:attrNameLst>
                                          <p:attrName>style.visibility</p:attrName>
                                        </p:attrNameLst>
                                      </p:cBhvr>
                                      <p:to>
                                        <p:strVal val="visible"/>
                                      </p:to>
                                    </p:set>
                                    <p:animEffect transition="in" filter="dissolve">
                                      <p:cBhvr>
                                        <p:cTn id="144" dur="500"/>
                                        <p:tgtEl>
                                          <p:spTgt spid="244"/>
                                        </p:tgtEl>
                                      </p:cBhvr>
                                    </p:animEffect>
                                  </p:childTnLst>
                                </p:cTn>
                              </p:par>
                              <p:par>
                                <p:cTn id="145" presetID="17" presetClass="entr" presetSubtype="4" fill="hold" nodeType="withEffect">
                                  <p:stCondLst>
                                    <p:cond delay="0"/>
                                  </p:stCondLst>
                                  <p:childTnLst>
                                    <p:set>
                                      <p:cBhvr>
                                        <p:cTn id="146" dur="1" fill="hold">
                                          <p:stCondLst>
                                            <p:cond delay="0"/>
                                          </p:stCondLst>
                                        </p:cTn>
                                        <p:tgtEl>
                                          <p:spTgt spid="88"/>
                                        </p:tgtEl>
                                        <p:attrNameLst>
                                          <p:attrName>style.visibility</p:attrName>
                                        </p:attrNameLst>
                                      </p:cBhvr>
                                      <p:to>
                                        <p:strVal val="visible"/>
                                      </p:to>
                                    </p:set>
                                    <p:anim calcmode="lin" valueType="num">
                                      <p:cBhvr>
                                        <p:cTn id="147" dur="500" fill="hold"/>
                                        <p:tgtEl>
                                          <p:spTgt spid="88"/>
                                        </p:tgtEl>
                                        <p:attrNameLst>
                                          <p:attrName>ppt_x</p:attrName>
                                        </p:attrNameLst>
                                      </p:cBhvr>
                                      <p:tavLst>
                                        <p:tav tm="0">
                                          <p:val>
                                            <p:strVal val="#ppt_x"/>
                                          </p:val>
                                        </p:tav>
                                        <p:tav tm="100000">
                                          <p:val>
                                            <p:strVal val="#ppt_x"/>
                                          </p:val>
                                        </p:tav>
                                      </p:tavLst>
                                    </p:anim>
                                    <p:anim calcmode="lin" valueType="num">
                                      <p:cBhvr>
                                        <p:cTn id="148" dur="500" fill="hold"/>
                                        <p:tgtEl>
                                          <p:spTgt spid="88"/>
                                        </p:tgtEl>
                                        <p:attrNameLst>
                                          <p:attrName>ppt_y</p:attrName>
                                        </p:attrNameLst>
                                      </p:cBhvr>
                                      <p:tavLst>
                                        <p:tav tm="0">
                                          <p:val>
                                            <p:strVal val="#ppt_y+#ppt_h/2"/>
                                          </p:val>
                                        </p:tav>
                                        <p:tav tm="100000">
                                          <p:val>
                                            <p:strVal val="#ppt_y"/>
                                          </p:val>
                                        </p:tav>
                                      </p:tavLst>
                                    </p:anim>
                                    <p:anim calcmode="lin" valueType="num">
                                      <p:cBhvr>
                                        <p:cTn id="149" dur="500" fill="hold"/>
                                        <p:tgtEl>
                                          <p:spTgt spid="88"/>
                                        </p:tgtEl>
                                        <p:attrNameLst>
                                          <p:attrName>ppt_w</p:attrName>
                                        </p:attrNameLst>
                                      </p:cBhvr>
                                      <p:tavLst>
                                        <p:tav tm="0">
                                          <p:val>
                                            <p:strVal val="#ppt_w"/>
                                          </p:val>
                                        </p:tav>
                                        <p:tav tm="100000">
                                          <p:val>
                                            <p:strVal val="#ppt_w"/>
                                          </p:val>
                                        </p:tav>
                                      </p:tavLst>
                                    </p:anim>
                                    <p:anim calcmode="lin" valueType="num">
                                      <p:cBhvr>
                                        <p:cTn id="150" dur="500" fill="hold"/>
                                        <p:tgtEl>
                                          <p:spTgt spid="88"/>
                                        </p:tgtEl>
                                        <p:attrNameLst>
                                          <p:attrName>ppt_h</p:attrName>
                                        </p:attrNameLst>
                                      </p:cBhvr>
                                      <p:tavLst>
                                        <p:tav tm="0">
                                          <p:val>
                                            <p:fltVal val="0"/>
                                          </p:val>
                                        </p:tav>
                                        <p:tav tm="100000">
                                          <p:val>
                                            <p:strVal val="#ppt_h"/>
                                          </p:val>
                                        </p:tav>
                                      </p:tavLst>
                                    </p:anim>
                                  </p:childTnLst>
                                </p:cTn>
                              </p:par>
                              <p:par>
                                <p:cTn id="151" presetID="17" presetClass="entr" presetSubtype="1" fill="hold" nodeType="withEffect">
                                  <p:stCondLst>
                                    <p:cond delay="0"/>
                                  </p:stCondLst>
                                  <p:childTnLst>
                                    <p:set>
                                      <p:cBhvr>
                                        <p:cTn id="152" dur="1" fill="hold">
                                          <p:stCondLst>
                                            <p:cond delay="0"/>
                                          </p:stCondLst>
                                        </p:cTn>
                                        <p:tgtEl>
                                          <p:spTgt spid="81"/>
                                        </p:tgtEl>
                                        <p:attrNameLst>
                                          <p:attrName>style.visibility</p:attrName>
                                        </p:attrNameLst>
                                      </p:cBhvr>
                                      <p:to>
                                        <p:strVal val="visible"/>
                                      </p:to>
                                    </p:set>
                                    <p:anim calcmode="lin" valueType="num">
                                      <p:cBhvr>
                                        <p:cTn id="153" dur="500" fill="hold"/>
                                        <p:tgtEl>
                                          <p:spTgt spid="81"/>
                                        </p:tgtEl>
                                        <p:attrNameLst>
                                          <p:attrName>ppt_x</p:attrName>
                                        </p:attrNameLst>
                                      </p:cBhvr>
                                      <p:tavLst>
                                        <p:tav tm="0">
                                          <p:val>
                                            <p:strVal val="#ppt_x"/>
                                          </p:val>
                                        </p:tav>
                                        <p:tav tm="100000">
                                          <p:val>
                                            <p:strVal val="#ppt_x"/>
                                          </p:val>
                                        </p:tav>
                                      </p:tavLst>
                                    </p:anim>
                                    <p:anim calcmode="lin" valueType="num">
                                      <p:cBhvr>
                                        <p:cTn id="154" dur="500" fill="hold"/>
                                        <p:tgtEl>
                                          <p:spTgt spid="81"/>
                                        </p:tgtEl>
                                        <p:attrNameLst>
                                          <p:attrName>ppt_y</p:attrName>
                                        </p:attrNameLst>
                                      </p:cBhvr>
                                      <p:tavLst>
                                        <p:tav tm="0">
                                          <p:val>
                                            <p:strVal val="#ppt_y-#ppt_h/2"/>
                                          </p:val>
                                        </p:tav>
                                        <p:tav tm="100000">
                                          <p:val>
                                            <p:strVal val="#ppt_y"/>
                                          </p:val>
                                        </p:tav>
                                      </p:tavLst>
                                    </p:anim>
                                    <p:anim calcmode="lin" valueType="num">
                                      <p:cBhvr>
                                        <p:cTn id="155" dur="500" fill="hold"/>
                                        <p:tgtEl>
                                          <p:spTgt spid="81"/>
                                        </p:tgtEl>
                                        <p:attrNameLst>
                                          <p:attrName>ppt_w</p:attrName>
                                        </p:attrNameLst>
                                      </p:cBhvr>
                                      <p:tavLst>
                                        <p:tav tm="0">
                                          <p:val>
                                            <p:strVal val="#ppt_w"/>
                                          </p:val>
                                        </p:tav>
                                        <p:tav tm="100000">
                                          <p:val>
                                            <p:strVal val="#ppt_w"/>
                                          </p:val>
                                        </p:tav>
                                      </p:tavLst>
                                    </p:anim>
                                    <p:anim calcmode="lin" valueType="num">
                                      <p:cBhvr>
                                        <p:cTn id="156" dur="500" fill="hold"/>
                                        <p:tgtEl>
                                          <p:spTgt spid="81"/>
                                        </p:tgtEl>
                                        <p:attrNameLst>
                                          <p:attrName>ppt_h</p:attrName>
                                        </p:attrNameLst>
                                      </p:cBhvr>
                                      <p:tavLst>
                                        <p:tav tm="0">
                                          <p:val>
                                            <p:fltVal val="0"/>
                                          </p:val>
                                        </p:tav>
                                        <p:tav tm="100000">
                                          <p:val>
                                            <p:strVal val="#ppt_h"/>
                                          </p:val>
                                        </p:tav>
                                      </p:tavLst>
                                    </p:anim>
                                  </p:childTnLst>
                                </p:cTn>
                              </p:par>
                            </p:childTnLst>
                          </p:cTn>
                        </p:par>
                        <p:par>
                          <p:cTn id="157" fill="hold">
                            <p:stCondLst>
                              <p:cond delay="500"/>
                            </p:stCondLst>
                            <p:childTnLst>
                              <p:par>
                                <p:cTn id="158" presetID="17" presetClass="entr" presetSubtype="8" fill="hold" nodeType="afterEffect">
                                  <p:stCondLst>
                                    <p:cond delay="0"/>
                                  </p:stCondLst>
                                  <p:childTnLst>
                                    <p:set>
                                      <p:cBhvr>
                                        <p:cTn id="159" dur="1" fill="hold">
                                          <p:stCondLst>
                                            <p:cond delay="0"/>
                                          </p:stCondLst>
                                        </p:cTn>
                                        <p:tgtEl>
                                          <p:spTgt spid="226"/>
                                        </p:tgtEl>
                                        <p:attrNameLst>
                                          <p:attrName>style.visibility</p:attrName>
                                        </p:attrNameLst>
                                      </p:cBhvr>
                                      <p:to>
                                        <p:strVal val="visible"/>
                                      </p:to>
                                    </p:set>
                                    <p:anim calcmode="lin" valueType="num">
                                      <p:cBhvr>
                                        <p:cTn id="160" dur="500" fill="hold"/>
                                        <p:tgtEl>
                                          <p:spTgt spid="226"/>
                                        </p:tgtEl>
                                        <p:attrNameLst>
                                          <p:attrName>ppt_x</p:attrName>
                                        </p:attrNameLst>
                                      </p:cBhvr>
                                      <p:tavLst>
                                        <p:tav tm="0">
                                          <p:val>
                                            <p:strVal val="#ppt_x-#ppt_w/2"/>
                                          </p:val>
                                        </p:tav>
                                        <p:tav tm="100000">
                                          <p:val>
                                            <p:strVal val="#ppt_x"/>
                                          </p:val>
                                        </p:tav>
                                      </p:tavLst>
                                    </p:anim>
                                    <p:anim calcmode="lin" valueType="num">
                                      <p:cBhvr>
                                        <p:cTn id="161" dur="500" fill="hold"/>
                                        <p:tgtEl>
                                          <p:spTgt spid="226"/>
                                        </p:tgtEl>
                                        <p:attrNameLst>
                                          <p:attrName>ppt_y</p:attrName>
                                        </p:attrNameLst>
                                      </p:cBhvr>
                                      <p:tavLst>
                                        <p:tav tm="0">
                                          <p:val>
                                            <p:strVal val="#ppt_y"/>
                                          </p:val>
                                        </p:tav>
                                        <p:tav tm="100000">
                                          <p:val>
                                            <p:strVal val="#ppt_y"/>
                                          </p:val>
                                        </p:tav>
                                      </p:tavLst>
                                    </p:anim>
                                    <p:anim calcmode="lin" valueType="num">
                                      <p:cBhvr>
                                        <p:cTn id="162" dur="500" fill="hold"/>
                                        <p:tgtEl>
                                          <p:spTgt spid="226"/>
                                        </p:tgtEl>
                                        <p:attrNameLst>
                                          <p:attrName>ppt_w</p:attrName>
                                        </p:attrNameLst>
                                      </p:cBhvr>
                                      <p:tavLst>
                                        <p:tav tm="0">
                                          <p:val>
                                            <p:fltVal val="0"/>
                                          </p:val>
                                        </p:tav>
                                        <p:tav tm="100000">
                                          <p:val>
                                            <p:strVal val="#ppt_w"/>
                                          </p:val>
                                        </p:tav>
                                      </p:tavLst>
                                    </p:anim>
                                    <p:anim calcmode="lin" valueType="num">
                                      <p:cBhvr>
                                        <p:cTn id="163" dur="500" fill="hold"/>
                                        <p:tgtEl>
                                          <p:spTgt spid="226"/>
                                        </p:tgtEl>
                                        <p:attrNameLst>
                                          <p:attrName>ppt_h</p:attrName>
                                        </p:attrNameLst>
                                      </p:cBhvr>
                                      <p:tavLst>
                                        <p:tav tm="0">
                                          <p:val>
                                            <p:strVal val="#ppt_h"/>
                                          </p:val>
                                        </p:tav>
                                        <p:tav tm="100000">
                                          <p:val>
                                            <p:strVal val="#ppt_h"/>
                                          </p:val>
                                        </p:tav>
                                      </p:tavLst>
                                    </p:anim>
                                  </p:childTnLst>
                                </p:cTn>
                              </p:par>
                            </p:childTnLst>
                          </p:cTn>
                        </p:par>
                      </p:childTnLst>
                    </p:cTn>
                  </p:par>
                  <p:par>
                    <p:cTn id="164" fill="hold">
                      <p:stCondLst>
                        <p:cond delay="indefinite"/>
                      </p:stCondLst>
                      <p:childTnLst>
                        <p:par>
                          <p:cTn id="165" fill="hold">
                            <p:stCondLst>
                              <p:cond delay="0"/>
                            </p:stCondLst>
                            <p:childTnLst>
                              <p:par>
                                <p:cTn id="166" presetID="3" presetClass="exit" presetSubtype="10" fill="hold" nodeType="clickEffect">
                                  <p:stCondLst>
                                    <p:cond delay="0"/>
                                  </p:stCondLst>
                                  <p:childTnLst>
                                    <p:animEffect transition="out" filter="blinds(horizontal)">
                                      <p:cBhvr>
                                        <p:cTn id="167" dur="500"/>
                                        <p:tgtEl>
                                          <p:spTgt spid="244"/>
                                        </p:tgtEl>
                                      </p:cBhvr>
                                    </p:animEffect>
                                    <p:set>
                                      <p:cBhvr>
                                        <p:cTn id="168" dur="1" fill="hold">
                                          <p:stCondLst>
                                            <p:cond delay="499"/>
                                          </p:stCondLst>
                                        </p:cTn>
                                        <p:tgtEl>
                                          <p:spTgt spid="244"/>
                                        </p:tgtEl>
                                        <p:attrNameLst>
                                          <p:attrName>style.visibility</p:attrName>
                                        </p:attrNameLst>
                                      </p:cBhvr>
                                      <p:to>
                                        <p:strVal val="hidden"/>
                                      </p:to>
                                    </p:set>
                                  </p:childTnLst>
                                </p:cTn>
                              </p:par>
                              <p:par>
                                <p:cTn id="169" presetID="9" presetClass="entr" presetSubtype="0" fill="hold" nodeType="withEffect">
                                  <p:stCondLst>
                                    <p:cond delay="0"/>
                                  </p:stCondLst>
                                  <p:childTnLst>
                                    <p:set>
                                      <p:cBhvr>
                                        <p:cTn id="170" dur="1" fill="hold">
                                          <p:stCondLst>
                                            <p:cond delay="0"/>
                                          </p:stCondLst>
                                        </p:cTn>
                                        <p:tgtEl>
                                          <p:spTgt spid="245"/>
                                        </p:tgtEl>
                                        <p:attrNameLst>
                                          <p:attrName>style.visibility</p:attrName>
                                        </p:attrNameLst>
                                      </p:cBhvr>
                                      <p:to>
                                        <p:strVal val="visible"/>
                                      </p:to>
                                    </p:set>
                                    <p:animEffect transition="in" filter="dissolve">
                                      <p:cBhvr>
                                        <p:cTn id="171" dur="500"/>
                                        <p:tgtEl>
                                          <p:spTgt spid="245"/>
                                        </p:tgtEl>
                                      </p:cBhvr>
                                    </p:animEffect>
                                  </p:childTnLst>
                                </p:cTn>
                              </p:par>
                              <p:par>
                                <p:cTn id="172" presetID="17" presetClass="entr" presetSubtype="4" fill="hold" nodeType="withEffect">
                                  <p:stCondLst>
                                    <p:cond delay="0"/>
                                  </p:stCondLst>
                                  <p:childTnLst>
                                    <p:set>
                                      <p:cBhvr>
                                        <p:cTn id="173" dur="1" fill="hold">
                                          <p:stCondLst>
                                            <p:cond delay="0"/>
                                          </p:stCondLst>
                                        </p:cTn>
                                        <p:tgtEl>
                                          <p:spTgt spid="96"/>
                                        </p:tgtEl>
                                        <p:attrNameLst>
                                          <p:attrName>style.visibility</p:attrName>
                                        </p:attrNameLst>
                                      </p:cBhvr>
                                      <p:to>
                                        <p:strVal val="visible"/>
                                      </p:to>
                                    </p:set>
                                    <p:anim calcmode="lin" valueType="num">
                                      <p:cBhvr>
                                        <p:cTn id="174" dur="500" fill="hold"/>
                                        <p:tgtEl>
                                          <p:spTgt spid="96"/>
                                        </p:tgtEl>
                                        <p:attrNameLst>
                                          <p:attrName>ppt_x</p:attrName>
                                        </p:attrNameLst>
                                      </p:cBhvr>
                                      <p:tavLst>
                                        <p:tav tm="0">
                                          <p:val>
                                            <p:strVal val="#ppt_x"/>
                                          </p:val>
                                        </p:tav>
                                        <p:tav tm="100000">
                                          <p:val>
                                            <p:strVal val="#ppt_x"/>
                                          </p:val>
                                        </p:tav>
                                      </p:tavLst>
                                    </p:anim>
                                    <p:anim calcmode="lin" valueType="num">
                                      <p:cBhvr>
                                        <p:cTn id="175" dur="500" fill="hold"/>
                                        <p:tgtEl>
                                          <p:spTgt spid="96"/>
                                        </p:tgtEl>
                                        <p:attrNameLst>
                                          <p:attrName>ppt_y</p:attrName>
                                        </p:attrNameLst>
                                      </p:cBhvr>
                                      <p:tavLst>
                                        <p:tav tm="0">
                                          <p:val>
                                            <p:strVal val="#ppt_y+#ppt_h/2"/>
                                          </p:val>
                                        </p:tav>
                                        <p:tav tm="100000">
                                          <p:val>
                                            <p:strVal val="#ppt_y"/>
                                          </p:val>
                                        </p:tav>
                                      </p:tavLst>
                                    </p:anim>
                                    <p:anim calcmode="lin" valueType="num">
                                      <p:cBhvr>
                                        <p:cTn id="176" dur="500" fill="hold"/>
                                        <p:tgtEl>
                                          <p:spTgt spid="96"/>
                                        </p:tgtEl>
                                        <p:attrNameLst>
                                          <p:attrName>ppt_w</p:attrName>
                                        </p:attrNameLst>
                                      </p:cBhvr>
                                      <p:tavLst>
                                        <p:tav tm="0">
                                          <p:val>
                                            <p:strVal val="#ppt_w"/>
                                          </p:val>
                                        </p:tav>
                                        <p:tav tm="100000">
                                          <p:val>
                                            <p:strVal val="#ppt_w"/>
                                          </p:val>
                                        </p:tav>
                                      </p:tavLst>
                                    </p:anim>
                                    <p:anim calcmode="lin" valueType="num">
                                      <p:cBhvr>
                                        <p:cTn id="177" dur="500" fill="hold"/>
                                        <p:tgtEl>
                                          <p:spTgt spid="96"/>
                                        </p:tgtEl>
                                        <p:attrNameLst>
                                          <p:attrName>ppt_h</p:attrName>
                                        </p:attrNameLst>
                                      </p:cBhvr>
                                      <p:tavLst>
                                        <p:tav tm="0">
                                          <p:val>
                                            <p:fltVal val="0"/>
                                          </p:val>
                                        </p:tav>
                                        <p:tav tm="100000">
                                          <p:val>
                                            <p:strVal val="#ppt_h"/>
                                          </p:val>
                                        </p:tav>
                                      </p:tavLst>
                                    </p:anim>
                                  </p:childTnLst>
                                </p:cTn>
                              </p:par>
                              <p:par>
                                <p:cTn id="178" presetID="17" presetClass="entr" presetSubtype="1" fill="hold" nodeType="withEffect">
                                  <p:stCondLst>
                                    <p:cond delay="0"/>
                                  </p:stCondLst>
                                  <p:childTnLst>
                                    <p:set>
                                      <p:cBhvr>
                                        <p:cTn id="179" dur="1" fill="hold">
                                          <p:stCondLst>
                                            <p:cond delay="0"/>
                                          </p:stCondLst>
                                        </p:cTn>
                                        <p:tgtEl>
                                          <p:spTgt spid="82"/>
                                        </p:tgtEl>
                                        <p:attrNameLst>
                                          <p:attrName>style.visibility</p:attrName>
                                        </p:attrNameLst>
                                      </p:cBhvr>
                                      <p:to>
                                        <p:strVal val="visible"/>
                                      </p:to>
                                    </p:set>
                                    <p:anim calcmode="lin" valueType="num">
                                      <p:cBhvr>
                                        <p:cTn id="180" dur="500" fill="hold"/>
                                        <p:tgtEl>
                                          <p:spTgt spid="82"/>
                                        </p:tgtEl>
                                        <p:attrNameLst>
                                          <p:attrName>ppt_x</p:attrName>
                                        </p:attrNameLst>
                                      </p:cBhvr>
                                      <p:tavLst>
                                        <p:tav tm="0">
                                          <p:val>
                                            <p:strVal val="#ppt_x"/>
                                          </p:val>
                                        </p:tav>
                                        <p:tav tm="100000">
                                          <p:val>
                                            <p:strVal val="#ppt_x"/>
                                          </p:val>
                                        </p:tav>
                                      </p:tavLst>
                                    </p:anim>
                                    <p:anim calcmode="lin" valueType="num">
                                      <p:cBhvr>
                                        <p:cTn id="181" dur="500" fill="hold"/>
                                        <p:tgtEl>
                                          <p:spTgt spid="82"/>
                                        </p:tgtEl>
                                        <p:attrNameLst>
                                          <p:attrName>ppt_y</p:attrName>
                                        </p:attrNameLst>
                                      </p:cBhvr>
                                      <p:tavLst>
                                        <p:tav tm="0">
                                          <p:val>
                                            <p:strVal val="#ppt_y-#ppt_h/2"/>
                                          </p:val>
                                        </p:tav>
                                        <p:tav tm="100000">
                                          <p:val>
                                            <p:strVal val="#ppt_y"/>
                                          </p:val>
                                        </p:tav>
                                      </p:tavLst>
                                    </p:anim>
                                    <p:anim calcmode="lin" valueType="num">
                                      <p:cBhvr>
                                        <p:cTn id="182" dur="500" fill="hold"/>
                                        <p:tgtEl>
                                          <p:spTgt spid="82"/>
                                        </p:tgtEl>
                                        <p:attrNameLst>
                                          <p:attrName>ppt_w</p:attrName>
                                        </p:attrNameLst>
                                      </p:cBhvr>
                                      <p:tavLst>
                                        <p:tav tm="0">
                                          <p:val>
                                            <p:strVal val="#ppt_w"/>
                                          </p:val>
                                        </p:tav>
                                        <p:tav tm="100000">
                                          <p:val>
                                            <p:strVal val="#ppt_w"/>
                                          </p:val>
                                        </p:tav>
                                      </p:tavLst>
                                    </p:anim>
                                    <p:anim calcmode="lin" valueType="num">
                                      <p:cBhvr>
                                        <p:cTn id="183" dur="500" fill="hold"/>
                                        <p:tgtEl>
                                          <p:spTgt spid="82"/>
                                        </p:tgtEl>
                                        <p:attrNameLst>
                                          <p:attrName>ppt_h</p:attrName>
                                        </p:attrNameLst>
                                      </p:cBhvr>
                                      <p:tavLst>
                                        <p:tav tm="0">
                                          <p:val>
                                            <p:fltVal val="0"/>
                                          </p:val>
                                        </p:tav>
                                        <p:tav tm="100000">
                                          <p:val>
                                            <p:strVal val="#ppt_h"/>
                                          </p:val>
                                        </p:tav>
                                      </p:tavLst>
                                    </p:anim>
                                  </p:childTnLst>
                                </p:cTn>
                              </p:par>
                            </p:childTnLst>
                          </p:cTn>
                        </p:par>
                        <p:par>
                          <p:cTn id="184" fill="hold">
                            <p:stCondLst>
                              <p:cond delay="500"/>
                            </p:stCondLst>
                            <p:childTnLst>
                              <p:par>
                                <p:cTn id="185" presetID="17" presetClass="entr" presetSubtype="8" fill="hold" nodeType="afterEffect">
                                  <p:stCondLst>
                                    <p:cond delay="0"/>
                                  </p:stCondLst>
                                  <p:childTnLst>
                                    <p:set>
                                      <p:cBhvr>
                                        <p:cTn id="186" dur="1" fill="hold">
                                          <p:stCondLst>
                                            <p:cond delay="0"/>
                                          </p:stCondLst>
                                        </p:cTn>
                                        <p:tgtEl>
                                          <p:spTgt spid="232"/>
                                        </p:tgtEl>
                                        <p:attrNameLst>
                                          <p:attrName>style.visibility</p:attrName>
                                        </p:attrNameLst>
                                      </p:cBhvr>
                                      <p:to>
                                        <p:strVal val="visible"/>
                                      </p:to>
                                    </p:set>
                                    <p:anim calcmode="lin" valueType="num">
                                      <p:cBhvr>
                                        <p:cTn id="187" dur="500" fill="hold"/>
                                        <p:tgtEl>
                                          <p:spTgt spid="232"/>
                                        </p:tgtEl>
                                        <p:attrNameLst>
                                          <p:attrName>ppt_x</p:attrName>
                                        </p:attrNameLst>
                                      </p:cBhvr>
                                      <p:tavLst>
                                        <p:tav tm="0">
                                          <p:val>
                                            <p:strVal val="#ppt_x-#ppt_w/2"/>
                                          </p:val>
                                        </p:tav>
                                        <p:tav tm="100000">
                                          <p:val>
                                            <p:strVal val="#ppt_x"/>
                                          </p:val>
                                        </p:tav>
                                      </p:tavLst>
                                    </p:anim>
                                    <p:anim calcmode="lin" valueType="num">
                                      <p:cBhvr>
                                        <p:cTn id="188" dur="500" fill="hold"/>
                                        <p:tgtEl>
                                          <p:spTgt spid="232"/>
                                        </p:tgtEl>
                                        <p:attrNameLst>
                                          <p:attrName>ppt_y</p:attrName>
                                        </p:attrNameLst>
                                      </p:cBhvr>
                                      <p:tavLst>
                                        <p:tav tm="0">
                                          <p:val>
                                            <p:strVal val="#ppt_y"/>
                                          </p:val>
                                        </p:tav>
                                        <p:tav tm="100000">
                                          <p:val>
                                            <p:strVal val="#ppt_y"/>
                                          </p:val>
                                        </p:tav>
                                      </p:tavLst>
                                    </p:anim>
                                    <p:anim calcmode="lin" valueType="num">
                                      <p:cBhvr>
                                        <p:cTn id="189" dur="500" fill="hold"/>
                                        <p:tgtEl>
                                          <p:spTgt spid="232"/>
                                        </p:tgtEl>
                                        <p:attrNameLst>
                                          <p:attrName>ppt_w</p:attrName>
                                        </p:attrNameLst>
                                      </p:cBhvr>
                                      <p:tavLst>
                                        <p:tav tm="0">
                                          <p:val>
                                            <p:fltVal val="0"/>
                                          </p:val>
                                        </p:tav>
                                        <p:tav tm="100000">
                                          <p:val>
                                            <p:strVal val="#ppt_w"/>
                                          </p:val>
                                        </p:tav>
                                      </p:tavLst>
                                    </p:anim>
                                    <p:anim calcmode="lin" valueType="num">
                                      <p:cBhvr>
                                        <p:cTn id="190" dur="500" fill="hold"/>
                                        <p:tgtEl>
                                          <p:spTgt spid="232"/>
                                        </p:tgtEl>
                                        <p:attrNameLst>
                                          <p:attrName>ppt_h</p:attrName>
                                        </p:attrNameLst>
                                      </p:cBhvr>
                                      <p:tavLst>
                                        <p:tav tm="0">
                                          <p:val>
                                            <p:strVal val="#ppt_h"/>
                                          </p:val>
                                        </p:tav>
                                        <p:tav tm="100000">
                                          <p:val>
                                            <p:strVal val="#ppt_h"/>
                                          </p:val>
                                        </p:tav>
                                      </p:tavLst>
                                    </p:anim>
                                  </p:childTnLst>
                                </p:cTn>
                              </p:par>
                            </p:childTnLst>
                          </p:cTn>
                        </p:par>
                      </p:childTnLst>
                    </p:cTn>
                  </p:par>
                  <p:par>
                    <p:cTn id="191" fill="hold">
                      <p:stCondLst>
                        <p:cond delay="indefinite"/>
                      </p:stCondLst>
                      <p:childTnLst>
                        <p:par>
                          <p:cTn id="192" fill="hold">
                            <p:stCondLst>
                              <p:cond delay="0"/>
                            </p:stCondLst>
                            <p:childTnLst>
                              <p:par>
                                <p:cTn id="193" presetID="3" presetClass="exit" presetSubtype="10" fill="hold" nodeType="clickEffect">
                                  <p:stCondLst>
                                    <p:cond delay="0"/>
                                  </p:stCondLst>
                                  <p:childTnLst>
                                    <p:animEffect transition="out" filter="blinds(horizontal)">
                                      <p:cBhvr>
                                        <p:cTn id="194" dur="500"/>
                                        <p:tgtEl>
                                          <p:spTgt spid="245"/>
                                        </p:tgtEl>
                                      </p:cBhvr>
                                    </p:animEffect>
                                    <p:set>
                                      <p:cBhvr>
                                        <p:cTn id="195" dur="1" fill="hold">
                                          <p:stCondLst>
                                            <p:cond delay="499"/>
                                          </p:stCondLst>
                                        </p:cTn>
                                        <p:tgtEl>
                                          <p:spTgt spid="245"/>
                                        </p:tgtEl>
                                        <p:attrNameLst>
                                          <p:attrName>style.visibility</p:attrName>
                                        </p:attrNameLst>
                                      </p:cBhvr>
                                      <p:to>
                                        <p:strVal val="hidden"/>
                                      </p:to>
                                    </p:set>
                                  </p:childTnLst>
                                </p:cTn>
                              </p:par>
                            </p:childTnLst>
                          </p:cTn>
                        </p:par>
                      </p:childTnLst>
                    </p:cTn>
                  </p:par>
                  <p:par>
                    <p:cTn id="196" fill="hold">
                      <p:stCondLst>
                        <p:cond delay="indefinite"/>
                      </p:stCondLst>
                      <p:childTnLst>
                        <p:par>
                          <p:cTn id="197" fill="hold">
                            <p:stCondLst>
                              <p:cond delay="0"/>
                            </p:stCondLst>
                            <p:childTnLst>
                              <p:par>
                                <p:cTn id="198" presetID="17" presetClass="entr" presetSubtype="8" fill="hold" nodeType="clickEffect">
                                  <p:stCondLst>
                                    <p:cond delay="0"/>
                                  </p:stCondLst>
                                  <p:childTnLst>
                                    <p:set>
                                      <p:cBhvr>
                                        <p:cTn id="199" dur="1" fill="hold">
                                          <p:stCondLst>
                                            <p:cond delay="0"/>
                                          </p:stCondLst>
                                        </p:cTn>
                                        <p:tgtEl>
                                          <p:spTgt spid="114"/>
                                        </p:tgtEl>
                                        <p:attrNameLst>
                                          <p:attrName>style.visibility</p:attrName>
                                        </p:attrNameLst>
                                      </p:cBhvr>
                                      <p:to>
                                        <p:strVal val="visible"/>
                                      </p:to>
                                    </p:set>
                                    <p:anim calcmode="lin" valueType="num">
                                      <p:cBhvr>
                                        <p:cTn id="200" dur="500" fill="hold"/>
                                        <p:tgtEl>
                                          <p:spTgt spid="114"/>
                                        </p:tgtEl>
                                        <p:attrNameLst>
                                          <p:attrName>ppt_x</p:attrName>
                                        </p:attrNameLst>
                                      </p:cBhvr>
                                      <p:tavLst>
                                        <p:tav tm="0">
                                          <p:val>
                                            <p:strVal val="#ppt_x-#ppt_w/2"/>
                                          </p:val>
                                        </p:tav>
                                        <p:tav tm="100000">
                                          <p:val>
                                            <p:strVal val="#ppt_x"/>
                                          </p:val>
                                        </p:tav>
                                      </p:tavLst>
                                    </p:anim>
                                    <p:anim calcmode="lin" valueType="num">
                                      <p:cBhvr>
                                        <p:cTn id="201" dur="500" fill="hold"/>
                                        <p:tgtEl>
                                          <p:spTgt spid="114"/>
                                        </p:tgtEl>
                                        <p:attrNameLst>
                                          <p:attrName>ppt_y</p:attrName>
                                        </p:attrNameLst>
                                      </p:cBhvr>
                                      <p:tavLst>
                                        <p:tav tm="0">
                                          <p:val>
                                            <p:strVal val="#ppt_y"/>
                                          </p:val>
                                        </p:tav>
                                        <p:tav tm="100000">
                                          <p:val>
                                            <p:strVal val="#ppt_y"/>
                                          </p:val>
                                        </p:tav>
                                      </p:tavLst>
                                    </p:anim>
                                    <p:anim calcmode="lin" valueType="num">
                                      <p:cBhvr>
                                        <p:cTn id="202" dur="500" fill="hold"/>
                                        <p:tgtEl>
                                          <p:spTgt spid="114"/>
                                        </p:tgtEl>
                                        <p:attrNameLst>
                                          <p:attrName>ppt_w</p:attrName>
                                        </p:attrNameLst>
                                      </p:cBhvr>
                                      <p:tavLst>
                                        <p:tav tm="0">
                                          <p:val>
                                            <p:fltVal val="0"/>
                                          </p:val>
                                        </p:tav>
                                        <p:tav tm="100000">
                                          <p:val>
                                            <p:strVal val="#ppt_w"/>
                                          </p:val>
                                        </p:tav>
                                      </p:tavLst>
                                    </p:anim>
                                    <p:anim calcmode="lin" valueType="num">
                                      <p:cBhvr>
                                        <p:cTn id="203" dur="500" fill="hold"/>
                                        <p:tgtEl>
                                          <p:spTgt spid="11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3309E-BFC6-05A7-7D8C-15C9DDAB2446}"/>
              </a:ext>
            </a:extLst>
          </p:cNvPr>
          <p:cNvSpPr>
            <a:spLocks noGrp="1"/>
          </p:cNvSpPr>
          <p:nvPr>
            <p:ph type="title"/>
          </p:nvPr>
        </p:nvSpPr>
        <p:spPr/>
        <p:txBody>
          <a:bodyPr/>
          <a:lstStyle/>
          <a:p>
            <a:r>
              <a:rPr lang="en-US" dirty="0"/>
              <a:t>Modern Challenges in Detailed Routing</a:t>
            </a:r>
          </a:p>
        </p:txBody>
      </p:sp>
      <p:sp>
        <p:nvSpPr>
          <p:cNvPr id="3" name="Content Placeholder 2">
            <a:extLst>
              <a:ext uri="{FF2B5EF4-FFF2-40B4-BE49-F238E27FC236}">
                <a16:creationId xmlns:a16="http://schemas.microsoft.com/office/drawing/2014/main" id="{31EFBD3E-7373-0910-4E6F-DDDA210DED4A}"/>
              </a:ext>
            </a:extLst>
          </p:cNvPr>
          <p:cNvSpPr>
            <a:spLocks noGrp="1"/>
          </p:cNvSpPr>
          <p:nvPr>
            <p:ph idx="1"/>
          </p:nvPr>
        </p:nvSpPr>
        <p:spPr/>
        <p:txBody>
          <a:bodyPr/>
          <a:lstStyle/>
          <a:p>
            <a:pPr marL="342900" indent="-342900" defTabSz="762000">
              <a:tabLst/>
            </a:pPr>
            <a:r>
              <a:rPr lang="en-US" altLang="zh-CN" b="1" dirty="0">
                <a:ea typeface="宋体" panose="02010600030101010101" pitchFamily="2" charset="-122"/>
              </a:rPr>
              <a:t>Manufacturers today use different configurations </a:t>
            </a:r>
          </a:p>
          <a:p>
            <a:pPr marL="800100" lvl="1" indent="-342900" defTabSz="762000"/>
            <a:r>
              <a:rPr lang="en-US" altLang="zh-CN" dirty="0">
                <a:ea typeface="宋体" panose="02010600030101010101" pitchFamily="2" charset="-122"/>
              </a:rPr>
              <a:t>Many metal layers and widths for high-performance designs </a:t>
            </a:r>
          </a:p>
          <a:p>
            <a:pPr marL="342900" indent="-342900" defTabSz="762000">
              <a:tabLst/>
            </a:pPr>
            <a:r>
              <a:rPr lang="en-US" altLang="zh-CN" b="1" dirty="0">
                <a:ea typeface="宋体" panose="02010600030101010101" pitchFamily="2" charset="-122"/>
              </a:rPr>
              <a:t>Detailed routing is becoming more challenging</a:t>
            </a:r>
          </a:p>
          <a:p>
            <a:pPr marL="800100" lvl="1" indent="-342900" defTabSz="762000">
              <a:tabLst/>
            </a:pPr>
            <a:r>
              <a:rPr lang="en-US" altLang="zh-CN" dirty="0">
                <a:ea typeface="宋体" panose="02010600030101010101" pitchFamily="2" charset="-122"/>
              </a:rPr>
              <a:t>Vias connecting wires of different widths inevitably block additional routing resources on the layer with the smaller wire pitch </a:t>
            </a:r>
          </a:p>
          <a:p>
            <a:pPr marL="800100" lvl="1" indent="-342900" defTabSz="762000">
              <a:tabLst/>
            </a:pPr>
            <a:r>
              <a:rPr lang="en-US" altLang="zh-CN" dirty="0">
                <a:ea typeface="宋体" panose="02010600030101010101" pitchFamily="2" charset="-122"/>
              </a:rPr>
              <a:t>Advanced lithography techniques used in manufacturing require </a:t>
            </a:r>
            <a:br>
              <a:rPr lang="en-US" altLang="zh-CN" dirty="0">
                <a:ea typeface="宋体" panose="02010600030101010101" pitchFamily="2" charset="-122"/>
              </a:rPr>
            </a:br>
            <a:r>
              <a:rPr lang="en-US" altLang="zh-CN" dirty="0">
                <a:ea typeface="宋体" panose="02010600030101010101" pitchFamily="2" charset="-122"/>
              </a:rPr>
              <a:t>stricter enforcement of preferred routing direction on each layer </a:t>
            </a:r>
          </a:p>
          <a:p>
            <a:pPr marL="342900" indent="-342900" defTabSz="762000">
              <a:tabLst/>
            </a:pPr>
            <a:endParaRPr lang="en-US" altLang="zh-CN" dirty="0">
              <a:ea typeface="宋体" panose="02010600030101010101" pitchFamily="2" charset="-122"/>
            </a:endParaRPr>
          </a:p>
          <a:p>
            <a:endParaRPr lang="en-US" dirty="0"/>
          </a:p>
        </p:txBody>
      </p:sp>
    </p:spTree>
    <p:extLst>
      <p:ext uri="{BB962C8B-B14F-4D97-AF65-F5344CB8AC3E}">
        <p14:creationId xmlns:p14="http://schemas.microsoft.com/office/powerpoint/2010/main" val="1904232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D6C1-2B62-323F-62B2-ACAA39A7F930}"/>
              </a:ext>
            </a:extLst>
          </p:cNvPr>
          <p:cNvSpPr>
            <a:spLocks noGrp="1"/>
          </p:cNvSpPr>
          <p:nvPr>
            <p:ph type="title"/>
          </p:nvPr>
        </p:nvSpPr>
        <p:spPr/>
        <p:txBody>
          <a:bodyPr/>
          <a:lstStyle/>
          <a:p>
            <a:r>
              <a:rPr lang="en-US" dirty="0"/>
              <a:t>Layer Stacks vs Technology Nodes</a:t>
            </a:r>
          </a:p>
        </p:txBody>
      </p:sp>
      <p:grpSp>
        <p:nvGrpSpPr>
          <p:cNvPr id="107" name="Group 106">
            <a:extLst>
              <a:ext uri="{FF2B5EF4-FFF2-40B4-BE49-F238E27FC236}">
                <a16:creationId xmlns:a16="http://schemas.microsoft.com/office/drawing/2014/main" id="{21F22904-5017-86FD-9A14-AD0B29747086}"/>
              </a:ext>
            </a:extLst>
          </p:cNvPr>
          <p:cNvGrpSpPr/>
          <p:nvPr/>
        </p:nvGrpSpPr>
        <p:grpSpPr>
          <a:xfrm>
            <a:off x="2644379" y="4540250"/>
            <a:ext cx="1246187" cy="1908175"/>
            <a:chOff x="1865313" y="4540250"/>
            <a:chExt cx="1246187" cy="1908175"/>
          </a:xfrm>
        </p:grpSpPr>
        <p:sp>
          <p:nvSpPr>
            <p:cNvPr id="7" name="Text Box 8">
              <a:extLst>
                <a:ext uri="{FF2B5EF4-FFF2-40B4-BE49-F238E27FC236}">
                  <a16:creationId xmlns:a16="http://schemas.microsoft.com/office/drawing/2014/main" id="{D245956E-87F3-AC32-5812-810103021819}"/>
                </a:ext>
              </a:extLst>
            </p:cNvPr>
            <p:cNvSpPr txBox="1">
              <a:spLocks noChangeArrowheads="1"/>
            </p:cNvSpPr>
            <p:nvPr/>
          </p:nvSpPr>
          <p:spPr bwMode="auto">
            <a:xfrm>
              <a:off x="1943100" y="6143625"/>
              <a:ext cx="896938"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90 nm</a:t>
              </a:r>
            </a:p>
          </p:txBody>
        </p:sp>
        <p:sp>
          <p:nvSpPr>
            <p:cNvPr id="17" name="Rectangle 18">
              <a:extLst>
                <a:ext uri="{FF2B5EF4-FFF2-40B4-BE49-F238E27FC236}">
                  <a16:creationId xmlns:a16="http://schemas.microsoft.com/office/drawing/2014/main" id="{649EC7D2-AA00-00D3-A841-1F5C983DADD0}"/>
                </a:ext>
              </a:extLst>
            </p:cNvPr>
            <p:cNvSpPr>
              <a:spLocks noChangeArrowheads="1"/>
            </p:cNvSpPr>
            <p:nvPr/>
          </p:nvSpPr>
          <p:spPr bwMode="auto">
            <a:xfrm>
              <a:off x="2316163"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19">
              <a:extLst>
                <a:ext uri="{FF2B5EF4-FFF2-40B4-BE49-F238E27FC236}">
                  <a16:creationId xmlns:a16="http://schemas.microsoft.com/office/drawing/2014/main" id="{E9AD57BA-40ED-0283-B2DF-2C6BD98957AF}"/>
                </a:ext>
              </a:extLst>
            </p:cNvPr>
            <p:cNvSpPr txBox="1">
              <a:spLocks noChangeArrowheads="1"/>
            </p:cNvSpPr>
            <p:nvPr/>
          </p:nvSpPr>
          <p:spPr bwMode="auto">
            <a:xfrm>
              <a:off x="1865313" y="58753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19" name="Rectangle 20">
              <a:extLst>
                <a:ext uri="{FF2B5EF4-FFF2-40B4-BE49-F238E27FC236}">
                  <a16:creationId xmlns:a16="http://schemas.microsoft.com/office/drawing/2014/main" id="{91C63AA9-4088-B25D-CBF2-897E4B3EE650}"/>
                </a:ext>
              </a:extLst>
            </p:cNvPr>
            <p:cNvSpPr>
              <a:spLocks noChangeArrowheads="1"/>
            </p:cNvSpPr>
            <p:nvPr/>
          </p:nvSpPr>
          <p:spPr bwMode="auto">
            <a:xfrm>
              <a:off x="2317750"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Text Box 21">
              <a:extLst>
                <a:ext uri="{FF2B5EF4-FFF2-40B4-BE49-F238E27FC236}">
                  <a16:creationId xmlns:a16="http://schemas.microsoft.com/office/drawing/2014/main" id="{051D4615-AEFB-56B5-A824-F757BE3648F1}"/>
                </a:ext>
              </a:extLst>
            </p:cNvPr>
            <p:cNvSpPr txBox="1">
              <a:spLocks noChangeArrowheads="1"/>
            </p:cNvSpPr>
            <p:nvPr/>
          </p:nvSpPr>
          <p:spPr bwMode="auto">
            <a:xfrm>
              <a:off x="1866900" y="5651500"/>
              <a:ext cx="484188"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21" name="Rectangle 22">
              <a:extLst>
                <a:ext uri="{FF2B5EF4-FFF2-40B4-BE49-F238E27FC236}">
                  <a16:creationId xmlns:a16="http://schemas.microsoft.com/office/drawing/2014/main" id="{D03E5827-B7F1-8FC8-00C9-995C2F5FCED3}"/>
                </a:ext>
              </a:extLst>
            </p:cNvPr>
            <p:cNvSpPr>
              <a:spLocks noChangeArrowheads="1"/>
            </p:cNvSpPr>
            <p:nvPr/>
          </p:nvSpPr>
          <p:spPr bwMode="auto">
            <a:xfrm>
              <a:off x="2316163"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Text Box 23">
              <a:extLst>
                <a:ext uri="{FF2B5EF4-FFF2-40B4-BE49-F238E27FC236}">
                  <a16:creationId xmlns:a16="http://schemas.microsoft.com/office/drawing/2014/main" id="{201C403E-464A-B612-0DAF-F62FBC8EFBA0}"/>
                </a:ext>
              </a:extLst>
            </p:cNvPr>
            <p:cNvSpPr txBox="1">
              <a:spLocks noChangeArrowheads="1"/>
            </p:cNvSpPr>
            <p:nvPr/>
          </p:nvSpPr>
          <p:spPr bwMode="auto">
            <a:xfrm>
              <a:off x="1865313" y="54483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23" name="Rectangle 24">
              <a:extLst>
                <a:ext uri="{FF2B5EF4-FFF2-40B4-BE49-F238E27FC236}">
                  <a16:creationId xmlns:a16="http://schemas.microsoft.com/office/drawing/2014/main" id="{05AE2143-4EF7-87E4-E243-0C7E86F7A1E3}"/>
                </a:ext>
              </a:extLst>
            </p:cNvPr>
            <p:cNvSpPr>
              <a:spLocks noChangeArrowheads="1"/>
            </p:cNvSpPr>
            <p:nvPr/>
          </p:nvSpPr>
          <p:spPr bwMode="auto">
            <a:xfrm>
              <a:off x="2317750"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Text Box 25">
              <a:extLst>
                <a:ext uri="{FF2B5EF4-FFF2-40B4-BE49-F238E27FC236}">
                  <a16:creationId xmlns:a16="http://schemas.microsoft.com/office/drawing/2014/main" id="{585E9D2D-FD84-F725-5BD9-99E4C8588E01}"/>
                </a:ext>
              </a:extLst>
            </p:cNvPr>
            <p:cNvSpPr txBox="1">
              <a:spLocks noChangeArrowheads="1"/>
            </p:cNvSpPr>
            <p:nvPr/>
          </p:nvSpPr>
          <p:spPr bwMode="auto">
            <a:xfrm>
              <a:off x="1866900" y="5222875"/>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25" name="Rectangle 26">
              <a:extLst>
                <a:ext uri="{FF2B5EF4-FFF2-40B4-BE49-F238E27FC236}">
                  <a16:creationId xmlns:a16="http://schemas.microsoft.com/office/drawing/2014/main" id="{FDC93D9A-19FC-E68B-E61C-08FCEC832106}"/>
                </a:ext>
              </a:extLst>
            </p:cNvPr>
            <p:cNvSpPr>
              <a:spLocks noChangeArrowheads="1"/>
            </p:cNvSpPr>
            <p:nvPr/>
          </p:nvSpPr>
          <p:spPr bwMode="auto">
            <a:xfrm>
              <a:off x="2316163" y="5106988"/>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Text Box 27">
              <a:extLst>
                <a:ext uri="{FF2B5EF4-FFF2-40B4-BE49-F238E27FC236}">
                  <a16:creationId xmlns:a16="http://schemas.microsoft.com/office/drawing/2014/main" id="{ABE07264-2285-B913-7F27-4FA847AE4B8C}"/>
                </a:ext>
              </a:extLst>
            </p:cNvPr>
            <p:cNvSpPr txBox="1">
              <a:spLocks noChangeArrowheads="1"/>
            </p:cNvSpPr>
            <p:nvPr/>
          </p:nvSpPr>
          <p:spPr bwMode="auto">
            <a:xfrm>
              <a:off x="1865313" y="4991100"/>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27" name="Text Box 28">
              <a:extLst>
                <a:ext uri="{FF2B5EF4-FFF2-40B4-BE49-F238E27FC236}">
                  <a16:creationId xmlns:a16="http://schemas.microsoft.com/office/drawing/2014/main" id="{A3F69591-9416-C16C-566B-F839B878C818}"/>
                </a:ext>
              </a:extLst>
            </p:cNvPr>
            <p:cNvSpPr txBox="1">
              <a:spLocks noChangeArrowheads="1"/>
            </p:cNvSpPr>
            <p:nvPr/>
          </p:nvSpPr>
          <p:spPr bwMode="auto">
            <a:xfrm>
              <a:off x="1865313" y="47688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28" name="Text Box 29">
              <a:extLst>
                <a:ext uri="{FF2B5EF4-FFF2-40B4-BE49-F238E27FC236}">
                  <a16:creationId xmlns:a16="http://schemas.microsoft.com/office/drawing/2014/main" id="{CFB65F86-9547-A8CC-9E69-7A3D67E4C3C6}"/>
                </a:ext>
              </a:extLst>
            </p:cNvPr>
            <p:cNvSpPr txBox="1">
              <a:spLocks noChangeArrowheads="1"/>
            </p:cNvSpPr>
            <p:nvPr/>
          </p:nvSpPr>
          <p:spPr bwMode="auto">
            <a:xfrm>
              <a:off x="1865313" y="45402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42" name="Rectangle 43">
              <a:extLst>
                <a:ext uri="{FF2B5EF4-FFF2-40B4-BE49-F238E27FC236}">
                  <a16:creationId xmlns:a16="http://schemas.microsoft.com/office/drawing/2014/main" id="{EC8BC794-1BC3-DC13-0CCC-D38986052D09}"/>
                </a:ext>
              </a:extLst>
            </p:cNvPr>
            <p:cNvSpPr>
              <a:spLocks noChangeArrowheads="1"/>
            </p:cNvSpPr>
            <p:nvPr/>
          </p:nvSpPr>
          <p:spPr bwMode="auto">
            <a:xfrm>
              <a:off x="2306638" y="48418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3" name="Rectangle 44">
              <a:extLst>
                <a:ext uri="{FF2B5EF4-FFF2-40B4-BE49-F238E27FC236}">
                  <a16:creationId xmlns:a16="http://schemas.microsoft.com/office/drawing/2014/main" id="{38A428E8-94AF-8867-B434-14494358B5EC}"/>
                </a:ext>
              </a:extLst>
            </p:cNvPr>
            <p:cNvSpPr>
              <a:spLocks noChangeArrowheads="1"/>
            </p:cNvSpPr>
            <p:nvPr/>
          </p:nvSpPr>
          <p:spPr bwMode="auto">
            <a:xfrm>
              <a:off x="2306638" y="46132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6" name="Group 105">
            <a:extLst>
              <a:ext uri="{FF2B5EF4-FFF2-40B4-BE49-F238E27FC236}">
                <a16:creationId xmlns:a16="http://schemas.microsoft.com/office/drawing/2014/main" id="{A9C10977-3C0E-DAA2-F2A6-184BA68F896F}"/>
              </a:ext>
            </a:extLst>
          </p:cNvPr>
          <p:cNvGrpSpPr/>
          <p:nvPr/>
        </p:nvGrpSpPr>
        <p:grpSpPr>
          <a:xfrm>
            <a:off x="4795045" y="3779838"/>
            <a:ext cx="1520825" cy="2668587"/>
            <a:chOff x="3168650" y="3779838"/>
            <a:chExt cx="1520825" cy="2668587"/>
          </a:xfrm>
        </p:grpSpPr>
        <p:sp>
          <p:nvSpPr>
            <p:cNvPr id="8" name="Text Box 9">
              <a:extLst>
                <a:ext uri="{FF2B5EF4-FFF2-40B4-BE49-F238E27FC236}">
                  <a16:creationId xmlns:a16="http://schemas.microsoft.com/office/drawing/2014/main" id="{A7E91803-C5CD-D151-6EB9-E25D9B771246}"/>
                </a:ext>
              </a:extLst>
            </p:cNvPr>
            <p:cNvSpPr txBox="1">
              <a:spLocks noChangeArrowheads="1"/>
            </p:cNvSpPr>
            <p:nvPr/>
          </p:nvSpPr>
          <p:spPr bwMode="auto">
            <a:xfrm>
              <a:off x="3214688" y="6143625"/>
              <a:ext cx="896937"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65 nm</a:t>
              </a:r>
            </a:p>
          </p:txBody>
        </p:sp>
        <p:sp>
          <p:nvSpPr>
            <p:cNvPr id="29" name="Rectangle 30">
              <a:extLst>
                <a:ext uri="{FF2B5EF4-FFF2-40B4-BE49-F238E27FC236}">
                  <a16:creationId xmlns:a16="http://schemas.microsoft.com/office/drawing/2014/main" id="{3F351DD1-0F4F-0AD5-0B07-BC0514F56131}"/>
                </a:ext>
              </a:extLst>
            </p:cNvPr>
            <p:cNvSpPr>
              <a:spLocks noChangeArrowheads="1"/>
            </p:cNvSpPr>
            <p:nvPr/>
          </p:nvSpPr>
          <p:spPr bwMode="auto">
            <a:xfrm>
              <a:off x="3621088"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Text Box 31">
              <a:extLst>
                <a:ext uri="{FF2B5EF4-FFF2-40B4-BE49-F238E27FC236}">
                  <a16:creationId xmlns:a16="http://schemas.microsoft.com/office/drawing/2014/main" id="{908A52C0-3F6F-F535-DCD0-6A3B3B96929E}"/>
                </a:ext>
              </a:extLst>
            </p:cNvPr>
            <p:cNvSpPr txBox="1">
              <a:spLocks noChangeArrowheads="1"/>
            </p:cNvSpPr>
            <p:nvPr/>
          </p:nvSpPr>
          <p:spPr bwMode="auto">
            <a:xfrm>
              <a:off x="3168650" y="5875338"/>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31" name="Rectangle 32">
              <a:extLst>
                <a:ext uri="{FF2B5EF4-FFF2-40B4-BE49-F238E27FC236}">
                  <a16:creationId xmlns:a16="http://schemas.microsoft.com/office/drawing/2014/main" id="{A0AC5B8E-20A7-30B2-670C-A13CB7B90955}"/>
                </a:ext>
              </a:extLst>
            </p:cNvPr>
            <p:cNvSpPr>
              <a:spLocks noChangeArrowheads="1"/>
            </p:cNvSpPr>
            <p:nvPr/>
          </p:nvSpPr>
          <p:spPr bwMode="auto">
            <a:xfrm>
              <a:off x="3622675" y="5767388"/>
              <a:ext cx="401638"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Text Box 33">
              <a:extLst>
                <a:ext uri="{FF2B5EF4-FFF2-40B4-BE49-F238E27FC236}">
                  <a16:creationId xmlns:a16="http://schemas.microsoft.com/office/drawing/2014/main" id="{9940C58A-4059-6CAD-16D0-B31A6CA2ED0D}"/>
                </a:ext>
              </a:extLst>
            </p:cNvPr>
            <p:cNvSpPr txBox="1">
              <a:spLocks noChangeArrowheads="1"/>
            </p:cNvSpPr>
            <p:nvPr/>
          </p:nvSpPr>
          <p:spPr bwMode="auto">
            <a:xfrm>
              <a:off x="3170238" y="5651500"/>
              <a:ext cx="482600"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33" name="Rectangle 34">
              <a:extLst>
                <a:ext uri="{FF2B5EF4-FFF2-40B4-BE49-F238E27FC236}">
                  <a16:creationId xmlns:a16="http://schemas.microsoft.com/office/drawing/2014/main" id="{665CCA34-EECC-DEFB-212B-24C15139C2BC}"/>
                </a:ext>
              </a:extLst>
            </p:cNvPr>
            <p:cNvSpPr>
              <a:spLocks noChangeArrowheads="1"/>
            </p:cNvSpPr>
            <p:nvPr/>
          </p:nvSpPr>
          <p:spPr bwMode="auto">
            <a:xfrm>
              <a:off x="3621088"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Text Box 35">
              <a:extLst>
                <a:ext uri="{FF2B5EF4-FFF2-40B4-BE49-F238E27FC236}">
                  <a16:creationId xmlns:a16="http://schemas.microsoft.com/office/drawing/2014/main" id="{65B1FABF-5191-FA03-F8E0-956D47B42BFD}"/>
                </a:ext>
              </a:extLst>
            </p:cNvPr>
            <p:cNvSpPr txBox="1">
              <a:spLocks noChangeArrowheads="1"/>
            </p:cNvSpPr>
            <p:nvPr/>
          </p:nvSpPr>
          <p:spPr bwMode="auto">
            <a:xfrm>
              <a:off x="3168650" y="544830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35" name="Rectangle 36">
              <a:extLst>
                <a:ext uri="{FF2B5EF4-FFF2-40B4-BE49-F238E27FC236}">
                  <a16:creationId xmlns:a16="http://schemas.microsoft.com/office/drawing/2014/main" id="{2BACB832-B6B4-8410-DBC2-8909E4DDB45F}"/>
                </a:ext>
              </a:extLst>
            </p:cNvPr>
            <p:cNvSpPr>
              <a:spLocks noChangeArrowheads="1"/>
            </p:cNvSpPr>
            <p:nvPr/>
          </p:nvSpPr>
          <p:spPr bwMode="auto">
            <a:xfrm>
              <a:off x="3622675" y="5338763"/>
              <a:ext cx="401638"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6" name="Text Box 37">
              <a:extLst>
                <a:ext uri="{FF2B5EF4-FFF2-40B4-BE49-F238E27FC236}">
                  <a16:creationId xmlns:a16="http://schemas.microsoft.com/office/drawing/2014/main" id="{0DB6FA01-9E4D-9FA4-E038-5059D5302465}"/>
                </a:ext>
              </a:extLst>
            </p:cNvPr>
            <p:cNvSpPr txBox="1">
              <a:spLocks noChangeArrowheads="1"/>
            </p:cNvSpPr>
            <p:nvPr/>
          </p:nvSpPr>
          <p:spPr bwMode="auto">
            <a:xfrm>
              <a:off x="3170238" y="5222875"/>
              <a:ext cx="482600"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37" name="Text Box 38">
              <a:extLst>
                <a:ext uri="{FF2B5EF4-FFF2-40B4-BE49-F238E27FC236}">
                  <a16:creationId xmlns:a16="http://schemas.microsoft.com/office/drawing/2014/main" id="{2047463D-7C4B-0F21-E520-C2626B2710D6}"/>
                </a:ext>
              </a:extLst>
            </p:cNvPr>
            <p:cNvSpPr txBox="1">
              <a:spLocks noChangeArrowheads="1"/>
            </p:cNvSpPr>
            <p:nvPr/>
          </p:nvSpPr>
          <p:spPr bwMode="auto">
            <a:xfrm>
              <a:off x="3168650" y="4992688"/>
              <a:ext cx="484188" cy="303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38" name="Text Box 39">
              <a:extLst>
                <a:ext uri="{FF2B5EF4-FFF2-40B4-BE49-F238E27FC236}">
                  <a16:creationId xmlns:a16="http://schemas.microsoft.com/office/drawing/2014/main" id="{D3FC923F-2FD0-DA48-6456-5B024FB018AD}"/>
                </a:ext>
              </a:extLst>
            </p:cNvPr>
            <p:cNvSpPr txBox="1">
              <a:spLocks noChangeArrowheads="1"/>
            </p:cNvSpPr>
            <p:nvPr/>
          </p:nvSpPr>
          <p:spPr bwMode="auto">
            <a:xfrm>
              <a:off x="3168650" y="47688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40" name="Text Box 41">
              <a:extLst>
                <a:ext uri="{FF2B5EF4-FFF2-40B4-BE49-F238E27FC236}">
                  <a16:creationId xmlns:a16="http://schemas.microsoft.com/office/drawing/2014/main" id="{8ACDCA5F-A8F4-4B62-3C83-359626FBC31C}"/>
                </a:ext>
              </a:extLst>
            </p:cNvPr>
            <p:cNvSpPr txBox="1">
              <a:spLocks noChangeArrowheads="1"/>
            </p:cNvSpPr>
            <p:nvPr/>
          </p:nvSpPr>
          <p:spPr bwMode="auto">
            <a:xfrm>
              <a:off x="3168650" y="45402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41" name="Text Box 42">
              <a:extLst>
                <a:ext uri="{FF2B5EF4-FFF2-40B4-BE49-F238E27FC236}">
                  <a16:creationId xmlns:a16="http://schemas.microsoft.com/office/drawing/2014/main" id="{EF471B08-CAE5-D775-9AED-8022D291BD98}"/>
                </a:ext>
              </a:extLst>
            </p:cNvPr>
            <p:cNvSpPr txBox="1">
              <a:spLocks noChangeArrowheads="1"/>
            </p:cNvSpPr>
            <p:nvPr/>
          </p:nvSpPr>
          <p:spPr bwMode="auto">
            <a:xfrm>
              <a:off x="3168650" y="4224338"/>
              <a:ext cx="484188" cy="306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44" name="Rectangle 45">
              <a:extLst>
                <a:ext uri="{FF2B5EF4-FFF2-40B4-BE49-F238E27FC236}">
                  <a16:creationId xmlns:a16="http://schemas.microsoft.com/office/drawing/2014/main" id="{994EB666-E783-67B7-5D3F-60E8885DB46B}"/>
                </a:ext>
              </a:extLst>
            </p:cNvPr>
            <p:cNvSpPr>
              <a:spLocks noChangeArrowheads="1"/>
            </p:cNvSpPr>
            <p:nvPr/>
          </p:nvSpPr>
          <p:spPr bwMode="auto">
            <a:xfrm>
              <a:off x="3621088" y="5064125"/>
              <a:ext cx="804862"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Rectangle 46">
              <a:extLst>
                <a:ext uri="{FF2B5EF4-FFF2-40B4-BE49-F238E27FC236}">
                  <a16:creationId xmlns:a16="http://schemas.microsoft.com/office/drawing/2014/main" id="{C6DF3865-A009-A218-C653-E07D88BFEB4C}"/>
                </a:ext>
              </a:extLst>
            </p:cNvPr>
            <p:cNvSpPr>
              <a:spLocks noChangeArrowheads="1"/>
            </p:cNvSpPr>
            <p:nvPr/>
          </p:nvSpPr>
          <p:spPr bwMode="auto">
            <a:xfrm>
              <a:off x="3621088" y="484822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 name="Rectangle 47">
              <a:extLst>
                <a:ext uri="{FF2B5EF4-FFF2-40B4-BE49-F238E27FC236}">
                  <a16:creationId xmlns:a16="http://schemas.microsoft.com/office/drawing/2014/main" id="{8CBBA359-9E9D-83C5-E4BB-A337E9FC2367}"/>
                </a:ext>
              </a:extLst>
            </p:cNvPr>
            <p:cNvSpPr>
              <a:spLocks noChangeArrowheads="1"/>
            </p:cNvSpPr>
            <p:nvPr/>
          </p:nvSpPr>
          <p:spPr bwMode="auto">
            <a:xfrm>
              <a:off x="3621088" y="4618038"/>
              <a:ext cx="804862" cy="157162"/>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Rectangle 48">
              <a:extLst>
                <a:ext uri="{FF2B5EF4-FFF2-40B4-BE49-F238E27FC236}">
                  <a16:creationId xmlns:a16="http://schemas.microsoft.com/office/drawing/2014/main" id="{8A95C7D1-B1EB-654C-D133-9D2F87F35338}"/>
                </a:ext>
              </a:extLst>
            </p:cNvPr>
            <p:cNvSpPr>
              <a:spLocks noChangeAspect="1" noChangeArrowheads="1"/>
            </p:cNvSpPr>
            <p:nvPr/>
          </p:nvSpPr>
          <p:spPr bwMode="auto">
            <a:xfrm>
              <a:off x="3621088" y="4214813"/>
              <a:ext cx="1068387"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8" name="Text Box 49">
              <a:extLst>
                <a:ext uri="{FF2B5EF4-FFF2-40B4-BE49-F238E27FC236}">
                  <a16:creationId xmlns:a16="http://schemas.microsoft.com/office/drawing/2014/main" id="{8EB4477B-FF3D-A3E3-24DA-C46CEF50EEB6}"/>
                </a:ext>
              </a:extLst>
            </p:cNvPr>
            <p:cNvSpPr txBox="1">
              <a:spLocks noChangeArrowheads="1"/>
            </p:cNvSpPr>
            <p:nvPr/>
          </p:nvSpPr>
          <p:spPr bwMode="auto">
            <a:xfrm>
              <a:off x="3168650" y="3789363"/>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2</a:t>
              </a:r>
            </a:p>
          </p:txBody>
        </p:sp>
        <p:sp>
          <p:nvSpPr>
            <p:cNvPr id="49" name="Rectangle 50">
              <a:extLst>
                <a:ext uri="{FF2B5EF4-FFF2-40B4-BE49-F238E27FC236}">
                  <a16:creationId xmlns:a16="http://schemas.microsoft.com/office/drawing/2014/main" id="{AA66F745-7C2B-B029-59C4-9501D3861013}"/>
                </a:ext>
              </a:extLst>
            </p:cNvPr>
            <p:cNvSpPr>
              <a:spLocks noChangeAspect="1" noChangeArrowheads="1"/>
            </p:cNvSpPr>
            <p:nvPr/>
          </p:nvSpPr>
          <p:spPr bwMode="auto">
            <a:xfrm>
              <a:off x="3621088" y="3779838"/>
              <a:ext cx="1068387"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4" name="Group 103">
            <a:extLst>
              <a:ext uri="{FF2B5EF4-FFF2-40B4-BE49-F238E27FC236}">
                <a16:creationId xmlns:a16="http://schemas.microsoft.com/office/drawing/2014/main" id="{EDFF32F7-2EF4-EF8B-2261-04A77AA92A80}"/>
              </a:ext>
            </a:extLst>
          </p:cNvPr>
          <p:cNvGrpSpPr/>
          <p:nvPr/>
        </p:nvGrpSpPr>
        <p:grpSpPr>
          <a:xfrm>
            <a:off x="7220349" y="2338388"/>
            <a:ext cx="1677987" cy="4110037"/>
            <a:chOff x="4824413" y="2338388"/>
            <a:chExt cx="1677987" cy="4110037"/>
          </a:xfrm>
        </p:grpSpPr>
        <p:sp>
          <p:nvSpPr>
            <p:cNvPr id="9" name="Text Box 10">
              <a:extLst>
                <a:ext uri="{FF2B5EF4-FFF2-40B4-BE49-F238E27FC236}">
                  <a16:creationId xmlns:a16="http://schemas.microsoft.com/office/drawing/2014/main" id="{09745AD3-E0BC-D380-129F-F93FB40D96BD}"/>
                </a:ext>
              </a:extLst>
            </p:cNvPr>
            <p:cNvSpPr txBox="1">
              <a:spLocks noChangeArrowheads="1"/>
            </p:cNvSpPr>
            <p:nvPr/>
          </p:nvSpPr>
          <p:spPr bwMode="auto">
            <a:xfrm>
              <a:off x="4870450" y="6143625"/>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45 nm</a:t>
              </a:r>
            </a:p>
          </p:txBody>
        </p:sp>
        <p:sp>
          <p:nvSpPr>
            <p:cNvPr id="39" name="Rectangle 40">
              <a:extLst>
                <a:ext uri="{FF2B5EF4-FFF2-40B4-BE49-F238E27FC236}">
                  <a16:creationId xmlns:a16="http://schemas.microsoft.com/office/drawing/2014/main" id="{704EA0AC-C85D-0784-4D7D-F35FDDE6B132}"/>
                </a:ext>
              </a:extLst>
            </p:cNvPr>
            <p:cNvSpPr>
              <a:spLocks noChangeAspect="1" noChangeArrowheads="1"/>
            </p:cNvSpPr>
            <p:nvPr/>
          </p:nvSpPr>
          <p:spPr bwMode="auto">
            <a:xfrm>
              <a:off x="5287963" y="5097463"/>
              <a:ext cx="522287" cy="101600"/>
            </a:xfrm>
            <a:prstGeom prst="rect">
              <a:avLst/>
            </a:prstGeom>
            <a:solidFill>
              <a:srgbClr val="B2B2B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 name="Rectangle 51">
              <a:extLst>
                <a:ext uri="{FF2B5EF4-FFF2-40B4-BE49-F238E27FC236}">
                  <a16:creationId xmlns:a16="http://schemas.microsoft.com/office/drawing/2014/main" id="{47D89E09-7ABF-BBC2-BE28-3B267AEA55A4}"/>
                </a:ext>
              </a:extLst>
            </p:cNvPr>
            <p:cNvSpPr>
              <a:spLocks noChangeArrowheads="1"/>
            </p:cNvSpPr>
            <p:nvPr/>
          </p:nvSpPr>
          <p:spPr bwMode="auto">
            <a:xfrm>
              <a:off x="5287963"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52">
              <a:extLst>
                <a:ext uri="{FF2B5EF4-FFF2-40B4-BE49-F238E27FC236}">
                  <a16:creationId xmlns:a16="http://schemas.microsoft.com/office/drawing/2014/main" id="{61DDC87D-8E6F-0F2D-6CAA-85F83632C366}"/>
                </a:ext>
              </a:extLst>
            </p:cNvPr>
            <p:cNvSpPr txBox="1">
              <a:spLocks noChangeArrowheads="1"/>
            </p:cNvSpPr>
            <p:nvPr/>
          </p:nvSpPr>
          <p:spPr bwMode="auto">
            <a:xfrm>
              <a:off x="4835525" y="5875338"/>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52" name="Rectangle 53">
              <a:extLst>
                <a:ext uri="{FF2B5EF4-FFF2-40B4-BE49-F238E27FC236}">
                  <a16:creationId xmlns:a16="http://schemas.microsoft.com/office/drawing/2014/main" id="{FEE21F94-6E76-0DE5-3A88-08A887D50FFB}"/>
                </a:ext>
              </a:extLst>
            </p:cNvPr>
            <p:cNvSpPr>
              <a:spLocks noChangeArrowheads="1"/>
            </p:cNvSpPr>
            <p:nvPr/>
          </p:nvSpPr>
          <p:spPr bwMode="auto">
            <a:xfrm>
              <a:off x="5289550" y="5767388"/>
              <a:ext cx="401638"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Text Box 54">
              <a:extLst>
                <a:ext uri="{FF2B5EF4-FFF2-40B4-BE49-F238E27FC236}">
                  <a16:creationId xmlns:a16="http://schemas.microsoft.com/office/drawing/2014/main" id="{5D59739E-B38B-0698-9FD9-AEC0074ED758}"/>
                </a:ext>
              </a:extLst>
            </p:cNvPr>
            <p:cNvSpPr txBox="1">
              <a:spLocks noChangeArrowheads="1"/>
            </p:cNvSpPr>
            <p:nvPr/>
          </p:nvSpPr>
          <p:spPr bwMode="auto">
            <a:xfrm>
              <a:off x="4837113" y="5651500"/>
              <a:ext cx="484187"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54" name="Rectangle 55">
              <a:extLst>
                <a:ext uri="{FF2B5EF4-FFF2-40B4-BE49-F238E27FC236}">
                  <a16:creationId xmlns:a16="http://schemas.microsoft.com/office/drawing/2014/main" id="{D8EE2861-9B84-FFA2-1312-77C423E74228}"/>
                </a:ext>
              </a:extLst>
            </p:cNvPr>
            <p:cNvSpPr>
              <a:spLocks noChangeArrowheads="1"/>
            </p:cNvSpPr>
            <p:nvPr/>
          </p:nvSpPr>
          <p:spPr bwMode="auto">
            <a:xfrm>
              <a:off x="5287963"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Text Box 56">
              <a:extLst>
                <a:ext uri="{FF2B5EF4-FFF2-40B4-BE49-F238E27FC236}">
                  <a16:creationId xmlns:a16="http://schemas.microsoft.com/office/drawing/2014/main" id="{25D14994-6CEE-F9B3-2B9F-022AFA1ED2C0}"/>
                </a:ext>
              </a:extLst>
            </p:cNvPr>
            <p:cNvSpPr txBox="1">
              <a:spLocks noChangeArrowheads="1"/>
            </p:cNvSpPr>
            <p:nvPr/>
          </p:nvSpPr>
          <p:spPr bwMode="auto">
            <a:xfrm>
              <a:off x="4835525" y="544830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56" name="Rectangle 57">
              <a:extLst>
                <a:ext uri="{FF2B5EF4-FFF2-40B4-BE49-F238E27FC236}">
                  <a16:creationId xmlns:a16="http://schemas.microsoft.com/office/drawing/2014/main" id="{0B944A22-1CAD-7CA0-30D1-594435F4BFC0}"/>
                </a:ext>
              </a:extLst>
            </p:cNvPr>
            <p:cNvSpPr>
              <a:spLocks noChangeArrowheads="1"/>
            </p:cNvSpPr>
            <p:nvPr/>
          </p:nvSpPr>
          <p:spPr bwMode="auto">
            <a:xfrm>
              <a:off x="5289550" y="5338763"/>
              <a:ext cx="401638"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Text Box 58">
              <a:extLst>
                <a:ext uri="{FF2B5EF4-FFF2-40B4-BE49-F238E27FC236}">
                  <a16:creationId xmlns:a16="http://schemas.microsoft.com/office/drawing/2014/main" id="{8D89613D-5F95-1406-5409-EA5A4A837F02}"/>
                </a:ext>
              </a:extLst>
            </p:cNvPr>
            <p:cNvSpPr txBox="1">
              <a:spLocks noChangeArrowheads="1"/>
            </p:cNvSpPr>
            <p:nvPr/>
          </p:nvSpPr>
          <p:spPr bwMode="auto">
            <a:xfrm>
              <a:off x="4837113" y="5222875"/>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58" name="Text Box 59">
              <a:extLst>
                <a:ext uri="{FF2B5EF4-FFF2-40B4-BE49-F238E27FC236}">
                  <a16:creationId xmlns:a16="http://schemas.microsoft.com/office/drawing/2014/main" id="{282320D9-13F0-1FB2-3C66-3E5046E710DD}"/>
                </a:ext>
              </a:extLst>
            </p:cNvPr>
            <p:cNvSpPr txBox="1">
              <a:spLocks noChangeArrowheads="1"/>
            </p:cNvSpPr>
            <p:nvPr/>
          </p:nvSpPr>
          <p:spPr bwMode="auto">
            <a:xfrm>
              <a:off x="4835525" y="45402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59" name="Text Box 60">
              <a:extLst>
                <a:ext uri="{FF2B5EF4-FFF2-40B4-BE49-F238E27FC236}">
                  <a16:creationId xmlns:a16="http://schemas.microsoft.com/office/drawing/2014/main" id="{22310B9C-319D-1A1A-AB97-CEF6DFB6D14E}"/>
                </a:ext>
              </a:extLst>
            </p:cNvPr>
            <p:cNvSpPr txBox="1">
              <a:spLocks noChangeArrowheads="1"/>
            </p:cNvSpPr>
            <p:nvPr/>
          </p:nvSpPr>
          <p:spPr bwMode="auto">
            <a:xfrm>
              <a:off x="4830763" y="4298950"/>
              <a:ext cx="482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60" name="Rectangle 61">
              <a:extLst>
                <a:ext uri="{FF2B5EF4-FFF2-40B4-BE49-F238E27FC236}">
                  <a16:creationId xmlns:a16="http://schemas.microsoft.com/office/drawing/2014/main" id="{6F8D2AAB-7151-A3B5-FB5C-12DFEA8DED92}"/>
                </a:ext>
              </a:extLst>
            </p:cNvPr>
            <p:cNvSpPr>
              <a:spLocks noChangeArrowheads="1"/>
            </p:cNvSpPr>
            <p:nvPr/>
          </p:nvSpPr>
          <p:spPr bwMode="auto">
            <a:xfrm>
              <a:off x="5287963" y="46132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Rectangle 62">
              <a:extLst>
                <a:ext uri="{FF2B5EF4-FFF2-40B4-BE49-F238E27FC236}">
                  <a16:creationId xmlns:a16="http://schemas.microsoft.com/office/drawing/2014/main" id="{1133509F-364A-DA25-3911-4127FD22BC8E}"/>
                </a:ext>
              </a:extLst>
            </p:cNvPr>
            <p:cNvSpPr>
              <a:spLocks noChangeArrowheads="1"/>
            </p:cNvSpPr>
            <p:nvPr/>
          </p:nvSpPr>
          <p:spPr bwMode="auto">
            <a:xfrm>
              <a:off x="5281613" y="4378325"/>
              <a:ext cx="806450"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Text Box 63">
              <a:extLst>
                <a:ext uri="{FF2B5EF4-FFF2-40B4-BE49-F238E27FC236}">
                  <a16:creationId xmlns:a16="http://schemas.microsoft.com/office/drawing/2014/main" id="{EAF358ED-EB27-EF6A-8302-42A16DC44AEE}"/>
                </a:ext>
              </a:extLst>
            </p:cNvPr>
            <p:cNvSpPr txBox="1">
              <a:spLocks noChangeArrowheads="1"/>
            </p:cNvSpPr>
            <p:nvPr/>
          </p:nvSpPr>
          <p:spPr bwMode="auto">
            <a:xfrm>
              <a:off x="4830763" y="4991100"/>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C</a:t>
              </a:r>
              <a:r>
                <a:rPr lang="en-US" altLang="zh-CN" sz="1400">
                  <a:ea typeface="宋体" panose="02010600030101010101" pitchFamily="2" charset="-122"/>
                </a:rPr>
                <a:t>1</a:t>
              </a:r>
            </a:p>
          </p:txBody>
        </p:sp>
        <p:sp>
          <p:nvSpPr>
            <p:cNvPr id="63" name="Rectangle 64">
              <a:extLst>
                <a:ext uri="{FF2B5EF4-FFF2-40B4-BE49-F238E27FC236}">
                  <a16:creationId xmlns:a16="http://schemas.microsoft.com/office/drawing/2014/main" id="{3D0EB252-C1EA-954F-DBDD-AEDEA006EF62}"/>
                </a:ext>
              </a:extLst>
            </p:cNvPr>
            <p:cNvSpPr>
              <a:spLocks noChangeAspect="1" noChangeArrowheads="1"/>
            </p:cNvSpPr>
            <p:nvPr/>
          </p:nvSpPr>
          <p:spPr bwMode="auto">
            <a:xfrm>
              <a:off x="5287963" y="4875213"/>
              <a:ext cx="522287" cy="101600"/>
            </a:xfrm>
            <a:prstGeom prst="rect">
              <a:avLst/>
            </a:prstGeom>
            <a:solidFill>
              <a:srgbClr val="B2B2B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Text Box 65">
              <a:extLst>
                <a:ext uri="{FF2B5EF4-FFF2-40B4-BE49-F238E27FC236}">
                  <a16:creationId xmlns:a16="http://schemas.microsoft.com/office/drawing/2014/main" id="{C72E4E84-5C43-846A-C6FE-C39D5064390E}"/>
                </a:ext>
              </a:extLst>
            </p:cNvPr>
            <p:cNvSpPr txBox="1">
              <a:spLocks noChangeArrowheads="1"/>
            </p:cNvSpPr>
            <p:nvPr/>
          </p:nvSpPr>
          <p:spPr bwMode="auto">
            <a:xfrm>
              <a:off x="4830763" y="4765675"/>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C</a:t>
              </a:r>
              <a:r>
                <a:rPr lang="en-US" altLang="zh-CN" sz="1400">
                  <a:ea typeface="宋体" panose="02010600030101010101" pitchFamily="2" charset="-122"/>
                </a:rPr>
                <a:t>2</a:t>
              </a:r>
            </a:p>
          </p:txBody>
        </p:sp>
        <p:sp>
          <p:nvSpPr>
            <p:cNvPr id="65" name="Text Box 66">
              <a:extLst>
                <a:ext uri="{FF2B5EF4-FFF2-40B4-BE49-F238E27FC236}">
                  <a16:creationId xmlns:a16="http://schemas.microsoft.com/office/drawing/2014/main" id="{B5F1F220-F410-3EA9-C976-7E7679858916}"/>
                </a:ext>
              </a:extLst>
            </p:cNvPr>
            <p:cNvSpPr txBox="1">
              <a:spLocks noChangeArrowheads="1"/>
            </p:cNvSpPr>
            <p:nvPr/>
          </p:nvSpPr>
          <p:spPr bwMode="auto">
            <a:xfrm>
              <a:off x="4830763" y="4071938"/>
              <a:ext cx="482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66" name="Rectangle 67">
              <a:extLst>
                <a:ext uri="{FF2B5EF4-FFF2-40B4-BE49-F238E27FC236}">
                  <a16:creationId xmlns:a16="http://schemas.microsoft.com/office/drawing/2014/main" id="{9A5546E0-1CCD-1240-7EC7-0C105EA85250}"/>
                </a:ext>
              </a:extLst>
            </p:cNvPr>
            <p:cNvSpPr>
              <a:spLocks noChangeArrowheads="1"/>
            </p:cNvSpPr>
            <p:nvPr/>
          </p:nvSpPr>
          <p:spPr bwMode="auto">
            <a:xfrm>
              <a:off x="5281613" y="4151313"/>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7" name="Text Box 68">
              <a:extLst>
                <a:ext uri="{FF2B5EF4-FFF2-40B4-BE49-F238E27FC236}">
                  <a16:creationId xmlns:a16="http://schemas.microsoft.com/office/drawing/2014/main" id="{0D76BF38-5B3A-3E14-E630-40CE32B9BC4E}"/>
                </a:ext>
              </a:extLst>
            </p:cNvPr>
            <p:cNvSpPr txBox="1">
              <a:spLocks noChangeArrowheads="1"/>
            </p:cNvSpPr>
            <p:nvPr/>
          </p:nvSpPr>
          <p:spPr bwMode="auto">
            <a:xfrm>
              <a:off x="4824413" y="37893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68" name="Rectangle 69">
              <a:extLst>
                <a:ext uri="{FF2B5EF4-FFF2-40B4-BE49-F238E27FC236}">
                  <a16:creationId xmlns:a16="http://schemas.microsoft.com/office/drawing/2014/main" id="{F1BB7CFB-4F2B-BECD-FBD5-2C6694CFC1B4}"/>
                </a:ext>
              </a:extLst>
            </p:cNvPr>
            <p:cNvSpPr>
              <a:spLocks noChangeAspect="1" noChangeArrowheads="1"/>
            </p:cNvSpPr>
            <p:nvPr/>
          </p:nvSpPr>
          <p:spPr bwMode="auto">
            <a:xfrm>
              <a:off x="5276850" y="3779838"/>
              <a:ext cx="1068388"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9" name="Rectangle 70">
              <a:extLst>
                <a:ext uri="{FF2B5EF4-FFF2-40B4-BE49-F238E27FC236}">
                  <a16:creationId xmlns:a16="http://schemas.microsoft.com/office/drawing/2014/main" id="{B6EC259F-A153-03A5-4655-0995CE10F870}"/>
                </a:ext>
              </a:extLst>
            </p:cNvPr>
            <p:cNvSpPr>
              <a:spLocks noChangeAspect="1" noChangeArrowheads="1"/>
            </p:cNvSpPr>
            <p:nvPr/>
          </p:nvSpPr>
          <p:spPr bwMode="auto">
            <a:xfrm>
              <a:off x="5281613" y="3078163"/>
              <a:ext cx="1220787" cy="628650"/>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0" name="Text Box 71">
              <a:extLst>
                <a:ext uri="{FF2B5EF4-FFF2-40B4-BE49-F238E27FC236}">
                  <a16:creationId xmlns:a16="http://schemas.microsoft.com/office/drawing/2014/main" id="{B3B6A2D1-8519-1E4C-F864-FE5F585CA2BC}"/>
                </a:ext>
              </a:extLst>
            </p:cNvPr>
            <p:cNvSpPr txBox="1">
              <a:spLocks noChangeArrowheads="1"/>
            </p:cNvSpPr>
            <p:nvPr/>
          </p:nvSpPr>
          <p:spPr bwMode="auto">
            <a:xfrm>
              <a:off x="4824413" y="32559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U</a:t>
              </a:r>
              <a:r>
                <a:rPr lang="en-US" altLang="zh-CN" sz="1400">
                  <a:ea typeface="宋体" panose="02010600030101010101" pitchFamily="2" charset="-122"/>
                </a:rPr>
                <a:t>1</a:t>
              </a:r>
            </a:p>
          </p:txBody>
        </p:sp>
        <p:sp>
          <p:nvSpPr>
            <p:cNvPr id="71" name="Rectangle 72">
              <a:extLst>
                <a:ext uri="{FF2B5EF4-FFF2-40B4-BE49-F238E27FC236}">
                  <a16:creationId xmlns:a16="http://schemas.microsoft.com/office/drawing/2014/main" id="{42E7820E-4DB7-7803-E2C2-DBD52F2EF97F}"/>
                </a:ext>
              </a:extLst>
            </p:cNvPr>
            <p:cNvSpPr>
              <a:spLocks noChangeAspect="1" noChangeArrowheads="1"/>
            </p:cNvSpPr>
            <p:nvPr/>
          </p:nvSpPr>
          <p:spPr bwMode="auto">
            <a:xfrm>
              <a:off x="5281613" y="2338388"/>
              <a:ext cx="1220787" cy="627062"/>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Text Box 73">
              <a:extLst>
                <a:ext uri="{FF2B5EF4-FFF2-40B4-BE49-F238E27FC236}">
                  <a16:creationId xmlns:a16="http://schemas.microsoft.com/office/drawing/2014/main" id="{EC969573-C1CA-3DEB-CA11-F1B1DEFF0BF4}"/>
                </a:ext>
              </a:extLst>
            </p:cNvPr>
            <p:cNvSpPr txBox="1">
              <a:spLocks noChangeArrowheads="1"/>
            </p:cNvSpPr>
            <p:nvPr/>
          </p:nvSpPr>
          <p:spPr bwMode="auto">
            <a:xfrm>
              <a:off x="4824413" y="25146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U</a:t>
              </a:r>
              <a:r>
                <a:rPr lang="en-US" altLang="zh-CN" sz="1400">
                  <a:ea typeface="宋体" panose="02010600030101010101" pitchFamily="2" charset="-122"/>
                </a:rPr>
                <a:t>2</a:t>
              </a:r>
            </a:p>
          </p:txBody>
        </p:sp>
      </p:grpSp>
      <p:grpSp>
        <p:nvGrpSpPr>
          <p:cNvPr id="105" name="Group 104">
            <a:extLst>
              <a:ext uri="{FF2B5EF4-FFF2-40B4-BE49-F238E27FC236}">
                <a16:creationId xmlns:a16="http://schemas.microsoft.com/office/drawing/2014/main" id="{2D4C611B-9930-E69C-A93A-2A8BE837F376}"/>
              </a:ext>
            </a:extLst>
          </p:cNvPr>
          <p:cNvGrpSpPr/>
          <p:nvPr/>
        </p:nvGrpSpPr>
        <p:grpSpPr>
          <a:xfrm>
            <a:off x="9802813" y="1000125"/>
            <a:ext cx="1597025" cy="5449888"/>
            <a:chOff x="9802813" y="1000125"/>
            <a:chExt cx="1597025" cy="5449888"/>
          </a:xfrm>
        </p:grpSpPr>
        <p:sp>
          <p:nvSpPr>
            <p:cNvPr id="10" name="Text Box 11">
              <a:extLst>
                <a:ext uri="{FF2B5EF4-FFF2-40B4-BE49-F238E27FC236}">
                  <a16:creationId xmlns:a16="http://schemas.microsoft.com/office/drawing/2014/main" id="{1F78FEC9-8462-9B1F-EDF6-925519712814}"/>
                </a:ext>
              </a:extLst>
            </p:cNvPr>
            <p:cNvSpPr txBox="1">
              <a:spLocks noChangeArrowheads="1"/>
            </p:cNvSpPr>
            <p:nvPr/>
          </p:nvSpPr>
          <p:spPr bwMode="auto">
            <a:xfrm>
              <a:off x="10004426" y="6145213"/>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32 nm</a:t>
              </a:r>
            </a:p>
          </p:txBody>
        </p:sp>
        <p:sp>
          <p:nvSpPr>
            <p:cNvPr id="73" name="Rectangle 74">
              <a:extLst>
                <a:ext uri="{FF2B5EF4-FFF2-40B4-BE49-F238E27FC236}">
                  <a16:creationId xmlns:a16="http://schemas.microsoft.com/office/drawing/2014/main" id="{18BF8FF6-B1A7-BD53-91FA-59E4D9A77C32}"/>
                </a:ext>
              </a:extLst>
            </p:cNvPr>
            <p:cNvSpPr>
              <a:spLocks noChangeArrowheads="1"/>
            </p:cNvSpPr>
            <p:nvPr/>
          </p:nvSpPr>
          <p:spPr bwMode="auto">
            <a:xfrm>
              <a:off x="10290176"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4" name="Text Box 75">
              <a:extLst>
                <a:ext uri="{FF2B5EF4-FFF2-40B4-BE49-F238E27FC236}">
                  <a16:creationId xmlns:a16="http://schemas.microsoft.com/office/drawing/2014/main" id="{143C9A4F-EE96-1A88-CDFB-38BE512D8C95}"/>
                </a:ext>
              </a:extLst>
            </p:cNvPr>
            <p:cNvSpPr txBox="1">
              <a:spLocks noChangeArrowheads="1"/>
            </p:cNvSpPr>
            <p:nvPr/>
          </p:nvSpPr>
          <p:spPr bwMode="auto">
            <a:xfrm>
              <a:off x="9839326" y="58753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75" name="Rectangle 76">
              <a:extLst>
                <a:ext uri="{FF2B5EF4-FFF2-40B4-BE49-F238E27FC236}">
                  <a16:creationId xmlns:a16="http://schemas.microsoft.com/office/drawing/2014/main" id="{A113FE07-30C0-233C-F774-7171EF9A4F47}"/>
                </a:ext>
              </a:extLst>
            </p:cNvPr>
            <p:cNvSpPr>
              <a:spLocks noChangeArrowheads="1"/>
            </p:cNvSpPr>
            <p:nvPr/>
          </p:nvSpPr>
          <p:spPr bwMode="auto">
            <a:xfrm>
              <a:off x="10291763"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6" name="Text Box 77">
              <a:extLst>
                <a:ext uri="{FF2B5EF4-FFF2-40B4-BE49-F238E27FC236}">
                  <a16:creationId xmlns:a16="http://schemas.microsoft.com/office/drawing/2014/main" id="{B628E72B-A60F-688B-BF55-A06DABC0D561}"/>
                </a:ext>
              </a:extLst>
            </p:cNvPr>
            <p:cNvSpPr txBox="1">
              <a:spLocks noChangeArrowheads="1"/>
            </p:cNvSpPr>
            <p:nvPr/>
          </p:nvSpPr>
          <p:spPr bwMode="auto">
            <a:xfrm>
              <a:off x="9840913" y="5648325"/>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77" name="Rectangle 78">
              <a:extLst>
                <a:ext uri="{FF2B5EF4-FFF2-40B4-BE49-F238E27FC236}">
                  <a16:creationId xmlns:a16="http://schemas.microsoft.com/office/drawing/2014/main" id="{9C07D7AF-0370-E8A4-534F-92B6F69DC994}"/>
                </a:ext>
              </a:extLst>
            </p:cNvPr>
            <p:cNvSpPr>
              <a:spLocks noChangeArrowheads="1"/>
            </p:cNvSpPr>
            <p:nvPr/>
          </p:nvSpPr>
          <p:spPr bwMode="auto">
            <a:xfrm>
              <a:off x="10290176"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8" name="Text Box 79">
              <a:extLst>
                <a:ext uri="{FF2B5EF4-FFF2-40B4-BE49-F238E27FC236}">
                  <a16:creationId xmlns:a16="http://schemas.microsoft.com/office/drawing/2014/main" id="{009D47C0-1FBA-2D0E-7097-27B75644A53B}"/>
                </a:ext>
              </a:extLst>
            </p:cNvPr>
            <p:cNvSpPr txBox="1">
              <a:spLocks noChangeArrowheads="1"/>
            </p:cNvSpPr>
            <p:nvPr/>
          </p:nvSpPr>
          <p:spPr bwMode="auto">
            <a:xfrm>
              <a:off x="9839326" y="54483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79" name="Rectangle 80">
              <a:extLst>
                <a:ext uri="{FF2B5EF4-FFF2-40B4-BE49-F238E27FC236}">
                  <a16:creationId xmlns:a16="http://schemas.microsoft.com/office/drawing/2014/main" id="{C61ED02E-7927-2BE4-D9F2-82DB746699E3}"/>
                </a:ext>
              </a:extLst>
            </p:cNvPr>
            <p:cNvSpPr>
              <a:spLocks noChangeArrowheads="1"/>
            </p:cNvSpPr>
            <p:nvPr/>
          </p:nvSpPr>
          <p:spPr bwMode="auto">
            <a:xfrm>
              <a:off x="10291763"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0" name="Text Box 81">
              <a:extLst>
                <a:ext uri="{FF2B5EF4-FFF2-40B4-BE49-F238E27FC236}">
                  <a16:creationId xmlns:a16="http://schemas.microsoft.com/office/drawing/2014/main" id="{4149E866-81F5-D511-D2C4-17C158947D08}"/>
                </a:ext>
              </a:extLst>
            </p:cNvPr>
            <p:cNvSpPr txBox="1">
              <a:spLocks noChangeArrowheads="1"/>
            </p:cNvSpPr>
            <p:nvPr/>
          </p:nvSpPr>
          <p:spPr bwMode="auto">
            <a:xfrm>
              <a:off x="9840913" y="5222875"/>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81" name="Text Box 82">
              <a:extLst>
                <a:ext uri="{FF2B5EF4-FFF2-40B4-BE49-F238E27FC236}">
                  <a16:creationId xmlns:a16="http://schemas.microsoft.com/office/drawing/2014/main" id="{42CA398A-F225-B130-37F7-559E6C3456AD}"/>
                </a:ext>
              </a:extLst>
            </p:cNvPr>
            <p:cNvSpPr txBox="1">
              <a:spLocks noChangeArrowheads="1"/>
            </p:cNvSpPr>
            <p:nvPr/>
          </p:nvSpPr>
          <p:spPr bwMode="auto">
            <a:xfrm>
              <a:off x="9839326" y="47180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82" name="Text Box 83">
              <a:extLst>
                <a:ext uri="{FF2B5EF4-FFF2-40B4-BE49-F238E27FC236}">
                  <a16:creationId xmlns:a16="http://schemas.microsoft.com/office/drawing/2014/main" id="{97E45D93-AA2D-88F1-263D-4C24461E41B9}"/>
                </a:ext>
              </a:extLst>
            </p:cNvPr>
            <p:cNvSpPr txBox="1">
              <a:spLocks noChangeArrowheads="1"/>
            </p:cNvSpPr>
            <p:nvPr/>
          </p:nvSpPr>
          <p:spPr bwMode="auto">
            <a:xfrm>
              <a:off x="9839326" y="44529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83" name="Text Box 84">
              <a:extLst>
                <a:ext uri="{FF2B5EF4-FFF2-40B4-BE49-F238E27FC236}">
                  <a16:creationId xmlns:a16="http://schemas.microsoft.com/office/drawing/2014/main" id="{EF275D7A-DF06-2013-EB3C-71B026B02EE5}"/>
                </a:ext>
              </a:extLst>
            </p:cNvPr>
            <p:cNvSpPr txBox="1">
              <a:spLocks noChangeArrowheads="1"/>
            </p:cNvSpPr>
            <p:nvPr/>
          </p:nvSpPr>
          <p:spPr bwMode="auto">
            <a:xfrm>
              <a:off x="9839326" y="41735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84" name="Text Box 85">
              <a:extLst>
                <a:ext uri="{FF2B5EF4-FFF2-40B4-BE49-F238E27FC236}">
                  <a16:creationId xmlns:a16="http://schemas.microsoft.com/office/drawing/2014/main" id="{ACF15F91-9F7A-9104-0445-E3A27212D90C}"/>
                </a:ext>
              </a:extLst>
            </p:cNvPr>
            <p:cNvSpPr txBox="1">
              <a:spLocks noChangeArrowheads="1"/>
            </p:cNvSpPr>
            <p:nvPr/>
          </p:nvSpPr>
          <p:spPr bwMode="auto">
            <a:xfrm>
              <a:off x="9839326" y="38401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85" name="Rectangle 86">
              <a:extLst>
                <a:ext uri="{FF2B5EF4-FFF2-40B4-BE49-F238E27FC236}">
                  <a16:creationId xmlns:a16="http://schemas.microsoft.com/office/drawing/2014/main" id="{B3032218-120D-FA30-89BE-97DDBD9C69CA}"/>
                </a:ext>
              </a:extLst>
            </p:cNvPr>
            <p:cNvSpPr>
              <a:spLocks noChangeArrowheads="1"/>
            </p:cNvSpPr>
            <p:nvPr/>
          </p:nvSpPr>
          <p:spPr bwMode="auto">
            <a:xfrm>
              <a:off x="10290176" y="4792663"/>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6" name="Rectangle 87">
              <a:extLst>
                <a:ext uri="{FF2B5EF4-FFF2-40B4-BE49-F238E27FC236}">
                  <a16:creationId xmlns:a16="http://schemas.microsoft.com/office/drawing/2014/main" id="{87CF301C-66D2-9343-5729-64ADF3421253}"/>
                </a:ext>
              </a:extLst>
            </p:cNvPr>
            <p:cNvSpPr>
              <a:spLocks noChangeArrowheads="1"/>
            </p:cNvSpPr>
            <p:nvPr/>
          </p:nvSpPr>
          <p:spPr bwMode="auto">
            <a:xfrm>
              <a:off x="10290176" y="4530725"/>
              <a:ext cx="806450"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7" name="Rectangle 88">
              <a:extLst>
                <a:ext uri="{FF2B5EF4-FFF2-40B4-BE49-F238E27FC236}">
                  <a16:creationId xmlns:a16="http://schemas.microsoft.com/office/drawing/2014/main" id="{EDF66056-3481-5183-E153-4530EB20B085}"/>
                </a:ext>
              </a:extLst>
            </p:cNvPr>
            <p:cNvSpPr>
              <a:spLocks noChangeArrowheads="1"/>
            </p:cNvSpPr>
            <p:nvPr/>
          </p:nvSpPr>
          <p:spPr bwMode="auto">
            <a:xfrm>
              <a:off x="10290176" y="4254500"/>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8" name="Rectangle 89">
              <a:extLst>
                <a:ext uri="{FF2B5EF4-FFF2-40B4-BE49-F238E27FC236}">
                  <a16:creationId xmlns:a16="http://schemas.microsoft.com/office/drawing/2014/main" id="{1F801025-3F2E-768C-7B96-89CD8F4366D7}"/>
                </a:ext>
              </a:extLst>
            </p:cNvPr>
            <p:cNvSpPr>
              <a:spLocks noChangeAspect="1" noChangeArrowheads="1"/>
            </p:cNvSpPr>
            <p:nvPr/>
          </p:nvSpPr>
          <p:spPr bwMode="auto">
            <a:xfrm>
              <a:off x="10290176" y="3832225"/>
              <a:ext cx="1069975" cy="312738"/>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9" name="Text Box 90">
              <a:extLst>
                <a:ext uri="{FF2B5EF4-FFF2-40B4-BE49-F238E27FC236}">
                  <a16:creationId xmlns:a16="http://schemas.microsoft.com/office/drawing/2014/main" id="{6531F7EB-36CB-5E43-B814-975646D0D192}"/>
                </a:ext>
              </a:extLst>
            </p:cNvPr>
            <p:cNvSpPr txBox="1">
              <a:spLocks noChangeArrowheads="1"/>
            </p:cNvSpPr>
            <p:nvPr/>
          </p:nvSpPr>
          <p:spPr bwMode="auto">
            <a:xfrm>
              <a:off x="9839326" y="34036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2</a:t>
              </a:r>
            </a:p>
          </p:txBody>
        </p:sp>
        <p:sp>
          <p:nvSpPr>
            <p:cNvPr id="90" name="Rectangle 91">
              <a:extLst>
                <a:ext uri="{FF2B5EF4-FFF2-40B4-BE49-F238E27FC236}">
                  <a16:creationId xmlns:a16="http://schemas.microsoft.com/office/drawing/2014/main" id="{075DBFF2-9CE7-5298-BF2E-3EE9909BBC7E}"/>
                </a:ext>
              </a:extLst>
            </p:cNvPr>
            <p:cNvSpPr>
              <a:spLocks noChangeAspect="1" noChangeArrowheads="1"/>
            </p:cNvSpPr>
            <p:nvPr/>
          </p:nvSpPr>
          <p:spPr bwMode="auto">
            <a:xfrm>
              <a:off x="10290176" y="3397250"/>
              <a:ext cx="1069975" cy="311150"/>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1" name="Rectangle 92">
              <a:extLst>
                <a:ext uri="{FF2B5EF4-FFF2-40B4-BE49-F238E27FC236}">
                  <a16:creationId xmlns:a16="http://schemas.microsoft.com/office/drawing/2014/main" id="{F58F0EE1-DBC6-9DA7-6617-CEF80478CC49}"/>
                </a:ext>
              </a:extLst>
            </p:cNvPr>
            <p:cNvSpPr>
              <a:spLocks noChangeArrowheads="1"/>
            </p:cNvSpPr>
            <p:nvPr/>
          </p:nvSpPr>
          <p:spPr bwMode="auto">
            <a:xfrm>
              <a:off x="10291763" y="5105400"/>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 name="Text Box 93">
              <a:extLst>
                <a:ext uri="{FF2B5EF4-FFF2-40B4-BE49-F238E27FC236}">
                  <a16:creationId xmlns:a16="http://schemas.microsoft.com/office/drawing/2014/main" id="{2089411E-0318-8BE7-7923-8230299025D6}"/>
                </a:ext>
              </a:extLst>
            </p:cNvPr>
            <p:cNvSpPr txBox="1">
              <a:spLocks noChangeArrowheads="1"/>
            </p:cNvSpPr>
            <p:nvPr/>
          </p:nvSpPr>
          <p:spPr bwMode="auto">
            <a:xfrm>
              <a:off x="9840913" y="499110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93" name="Rectangle 94">
              <a:extLst>
                <a:ext uri="{FF2B5EF4-FFF2-40B4-BE49-F238E27FC236}">
                  <a16:creationId xmlns:a16="http://schemas.microsoft.com/office/drawing/2014/main" id="{094F860B-3646-D427-F3C9-26A7C16260F8}"/>
                </a:ext>
              </a:extLst>
            </p:cNvPr>
            <p:cNvSpPr>
              <a:spLocks noChangeAspect="1" noChangeArrowheads="1"/>
            </p:cNvSpPr>
            <p:nvPr/>
          </p:nvSpPr>
          <p:spPr bwMode="auto">
            <a:xfrm>
              <a:off x="10290176" y="2190750"/>
              <a:ext cx="1109662" cy="1074738"/>
            </a:xfrm>
            <a:prstGeom prst="rect">
              <a:avLst/>
            </a:prstGeom>
            <a:solidFill>
              <a:srgbClr val="4D4D4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4" name="Text Box 95">
              <a:extLst>
                <a:ext uri="{FF2B5EF4-FFF2-40B4-BE49-F238E27FC236}">
                  <a16:creationId xmlns:a16="http://schemas.microsoft.com/office/drawing/2014/main" id="{A8041B7F-BB67-4AE0-B647-BDB9C2FA4AA2}"/>
                </a:ext>
              </a:extLst>
            </p:cNvPr>
            <p:cNvSpPr txBox="1">
              <a:spLocks noChangeArrowheads="1"/>
            </p:cNvSpPr>
            <p:nvPr/>
          </p:nvSpPr>
          <p:spPr bwMode="auto">
            <a:xfrm>
              <a:off x="9810751" y="2582863"/>
              <a:ext cx="5715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W</a:t>
              </a:r>
              <a:r>
                <a:rPr lang="en-US" altLang="zh-CN" sz="1400">
                  <a:ea typeface="宋体" panose="02010600030101010101" pitchFamily="2" charset="-122"/>
                </a:rPr>
                <a:t>1</a:t>
              </a:r>
            </a:p>
          </p:txBody>
        </p:sp>
        <p:sp>
          <p:nvSpPr>
            <p:cNvPr id="95" name="Text Box 96">
              <a:extLst>
                <a:ext uri="{FF2B5EF4-FFF2-40B4-BE49-F238E27FC236}">
                  <a16:creationId xmlns:a16="http://schemas.microsoft.com/office/drawing/2014/main" id="{D09AED9E-C3F0-CC04-DBFA-EC0AEB26532D}"/>
                </a:ext>
              </a:extLst>
            </p:cNvPr>
            <p:cNvSpPr txBox="1">
              <a:spLocks noChangeArrowheads="1"/>
            </p:cNvSpPr>
            <p:nvPr/>
          </p:nvSpPr>
          <p:spPr bwMode="auto">
            <a:xfrm>
              <a:off x="9802813" y="1376363"/>
              <a:ext cx="563563"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W</a:t>
              </a:r>
              <a:r>
                <a:rPr lang="en-US" altLang="zh-CN" sz="1400">
                  <a:ea typeface="宋体" panose="02010600030101010101" pitchFamily="2" charset="-122"/>
                </a:rPr>
                <a:t>2</a:t>
              </a:r>
            </a:p>
          </p:txBody>
        </p:sp>
        <p:sp>
          <p:nvSpPr>
            <p:cNvPr id="96" name="Rectangle 97">
              <a:extLst>
                <a:ext uri="{FF2B5EF4-FFF2-40B4-BE49-F238E27FC236}">
                  <a16:creationId xmlns:a16="http://schemas.microsoft.com/office/drawing/2014/main" id="{E0AFC0F3-3D3D-AEC3-77FB-CBD5752FE801}"/>
                </a:ext>
              </a:extLst>
            </p:cNvPr>
            <p:cNvSpPr>
              <a:spLocks noChangeAspect="1" noChangeArrowheads="1"/>
            </p:cNvSpPr>
            <p:nvPr/>
          </p:nvSpPr>
          <p:spPr bwMode="auto">
            <a:xfrm>
              <a:off x="10290176" y="1000125"/>
              <a:ext cx="1109662" cy="1074738"/>
            </a:xfrm>
            <a:prstGeom prst="rect">
              <a:avLst/>
            </a:prstGeom>
            <a:solidFill>
              <a:srgbClr val="4D4D4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8" name="Group 107">
            <a:extLst>
              <a:ext uri="{FF2B5EF4-FFF2-40B4-BE49-F238E27FC236}">
                <a16:creationId xmlns:a16="http://schemas.microsoft.com/office/drawing/2014/main" id="{D83789D4-AA45-2EFA-EDA5-504D6203645B}"/>
              </a:ext>
            </a:extLst>
          </p:cNvPr>
          <p:cNvGrpSpPr/>
          <p:nvPr/>
        </p:nvGrpSpPr>
        <p:grpSpPr>
          <a:xfrm>
            <a:off x="755650" y="4781550"/>
            <a:ext cx="984250" cy="1671638"/>
            <a:chOff x="755650" y="4781550"/>
            <a:chExt cx="984250" cy="1671638"/>
          </a:xfrm>
        </p:grpSpPr>
        <p:sp>
          <p:nvSpPr>
            <p:cNvPr id="6" name="Text Box 7">
              <a:extLst>
                <a:ext uri="{FF2B5EF4-FFF2-40B4-BE49-F238E27FC236}">
                  <a16:creationId xmlns:a16="http://schemas.microsoft.com/office/drawing/2014/main" id="{893781EA-35CE-48E9-6DD9-543E78F6CC4A}"/>
                </a:ext>
              </a:extLst>
            </p:cNvPr>
            <p:cNvSpPr txBox="1">
              <a:spLocks noChangeArrowheads="1"/>
            </p:cNvSpPr>
            <p:nvPr/>
          </p:nvSpPr>
          <p:spPr bwMode="auto">
            <a:xfrm>
              <a:off x="841375" y="6148388"/>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130 nm</a:t>
              </a:r>
            </a:p>
          </p:txBody>
        </p:sp>
        <p:sp>
          <p:nvSpPr>
            <p:cNvPr id="11" name="Rectangle 12">
              <a:extLst>
                <a:ext uri="{FF2B5EF4-FFF2-40B4-BE49-F238E27FC236}">
                  <a16:creationId xmlns:a16="http://schemas.microsoft.com/office/drawing/2014/main" id="{51914B78-6E37-0E0F-3C32-5DF225C4CC0D}"/>
                </a:ext>
              </a:extLst>
            </p:cNvPr>
            <p:cNvSpPr>
              <a:spLocks noChangeArrowheads="1"/>
            </p:cNvSpPr>
            <p:nvPr/>
          </p:nvSpPr>
          <p:spPr bwMode="auto">
            <a:xfrm>
              <a:off x="1265238"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Rectangle 13">
              <a:extLst>
                <a:ext uri="{FF2B5EF4-FFF2-40B4-BE49-F238E27FC236}">
                  <a16:creationId xmlns:a16="http://schemas.microsoft.com/office/drawing/2014/main" id="{7B7EA25C-5909-4CCB-0103-8D5714CFB845}"/>
                </a:ext>
              </a:extLst>
            </p:cNvPr>
            <p:cNvSpPr>
              <a:spLocks noChangeArrowheads="1"/>
            </p:cNvSpPr>
            <p:nvPr/>
          </p:nvSpPr>
          <p:spPr bwMode="auto">
            <a:xfrm>
              <a:off x="1266825"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Rectangle 14">
              <a:extLst>
                <a:ext uri="{FF2B5EF4-FFF2-40B4-BE49-F238E27FC236}">
                  <a16:creationId xmlns:a16="http://schemas.microsoft.com/office/drawing/2014/main" id="{1BFA5C59-CC05-72CA-1018-E0BF29D61500}"/>
                </a:ext>
              </a:extLst>
            </p:cNvPr>
            <p:cNvSpPr>
              <a:spLocks noChangeArrowheads="1"/>
            </p:cNvSpPr>
            <p:nvPr/>
          </p:nvSpPr>
          <p:spPr bwMode="auto">
            <a:xfrm>
              <a:off x="1265238"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Rectangle 15">
              <a:extLst>
                <a:ext uri="{FF2B5EF4-FFF2-40B4-BE49-F238E27FC236}">
                  <a16:creationId xmlns:a16="http://schemas.microsoft.com/office/drawing/2014/main" id="{1835E5F4-3EB0-763F-308B-688FFF607373}"/>
                </a:ext>
              </a:extLst>
            </p:cNvPr>
            <p:cNvSpPr>
              <a:spLocks noChangeArrowheads="1"/>
            </p:cNvSpPr>
            <p:nvPr/>
          </p:nvSpPr>
          <p:spPr bwMode="auto">
            <a:xfrm>
              <a:off x="1266825"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 name="Rectangle 16">
              <a:extLst>
                <a:ext uri="{FF2B5EF4-FFF2-40B4-BE49-F238E27FC236}">
                  <a16:creationId xmlns:a16="http://schemas.microsoft.com/office/drawing/2014/main" id="{E891D892-E138-191E-847D-E7803C369C8F}"/>
                </a:ext>
              </a:extLst>
            </p:cNvPr>
            <p:cNvSpPr>
              <a:spLocks noChangeArrowheads="1"/>
            </p:cNvSpPr>
            <p:nvPr/>
          </p:nvSpPr>
          <p:spPr bwMode="auto">
            <a:xfrm>
              <a:off x="1265238" y="5106988"/>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Rectangle 17">
              <a:extLst>
                <a:ext uri="{FF2B5EF4-FFF2-40B4-BE49-F238E27FC236}">
                  <a16:creationId xmlns:a16="http://schemas.microsoft.com/office/drawing/2014/main" id="{2C66D2F2-3F4A-FD90-0796-7DEAE1EDD22E}"/>
                </a:ext>
              </a:extLst>
            </p:cNvPr>
            <p:cNvSpPr>
              <a:spLocks noChangeArrowheads="1"/>
            </p:cNvSpPr>
            <p:nvPr/>
          </p:nvSpPr>
          <p:spPr bwMode="auto">
            <a:xfrm>
              <a:off x="1265238" y="488473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7" name="Text Box 99">
              <a:extLst>
                <a:ext uri="{FF2B5EF4-FFF2-40B4-BE49-F238E27FC236}">
                  <a16:creationId xmlns:a16="http://schemas.microsoft.com/office/drawing/2014/main" id="{CF0217C4-E6F0-5EA8-E7F9-64C14070E708}"/>
                </a:ext>
              </a:extLst>
            </p:cNvPr>
            <p:cNvSpPr txBox="1">
              <a:spLocks noChangeArrowheads="1"/>
            </p:cNvSpPr>
            <p:nvPr/>
          </p:nvSpPr>
          <p:spPr bwMode="auto">
            <a:xfrm>
              <a:off x="755650" y="58610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98" name="Text Box 100">
              <a:extLst>
                <a:ext uri="{FF2B5EF4-FFF2-40B4-BE49-F238E27FC236}">
                  <a16:creationId xmlns:a16="http://schemas.microsoft.com/office/drawing/2014/main" id="{99B9DF59-EA98-BD8D-42C8-6DD19517FE72}"/>
                </a:ext>
              </a:extLst>
            </p:cNvPr>
            <p:cNvSpPr txBox="1">
              <a:spLocks noChangeArrowheads="1"/>
            </p:cNvSpPr>
            <p:nvPr/>
          </p:nvSpPr>
          <p:spPr bwMode="auto">
            <a:xfrm>
              <a:off x="755650" y="5643563"/>
              <a:ext cx="484188" cy="306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99" name="Text Box 101">
              <a:extLst>
                <a:ext uri="{FF2B5EF4-FFF2-40B4-BE49-F238E27FC236}">
                  <a16:creationId xmlns:a16="http://schemas.microsoft.com/office/drawing/2014/main" id="{18039E24-8FF5-6F50-7A21-E4C86405EB34}"/>
                </a:ext>
              </a:extLst>
            </p:cNvPr>
            <p:cNvSpPr txBox="1">
              <a:spLocks noChangeArrowheads="1"/>
            </p:cNvSpPr>
            <p:nvPr/>
          </p:nvSpPr>
          <p:spPr bwMode="auto">
            <a:xfrm>
              <a:off x="755650" y="521335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100" name="Text Box 102">
              <a:extLst>
                <a:ext uri="{FF2B5EF4-FFF2-40B4-BE49-F238E27FC236}">
                  <a16:creationId xmlns:a16="http://schemas.microsoft.com/office/drawing/2014/main" id="{E039F6E2-1715-FE3A-378A-03570EF8BFB2}"/>
                </a:ext>
              </a:extLst>
            </p:cNvPr>
            <p:cNvSpPr txBox="1">
              <a:spLocks noChangeArrowheads="1"/>
            </p:cNvSpPr>
            <p:nvPr/>
          </p:nvSpPr>
          <p:spPr bwMode="auto">
            <a:xfrm>
              <a:off x="755650" y="4999038"/>
              <a:ext cx="484188" cy="303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101" name="Text Box 103">
              <a:extLst>
                <a:ext uri="{FF2B5EF4-FFF2-40B4-BE49-F238E27FC236}">
                  <a16:creationId xmlns:a16="http://schemas.microsoft.com/office/drawing/2014/main" id="{1402F496-D048-44F9-8135-83BE9C9BAB35}"/>
                </a:ext>
              </a:extLst>
            </p:cNvPr>
            <p:cNvSpPr txBox="1">
              <a:spLocks noChangeArrowheads="1"/>
            </p:cNvSpPr>
            <p:nvPr/>
          </p:nvSpPr>
          <p:spPr bwMode="auto">
            <a:xfrm>
              <a:off x="755650" y="47815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6</a:t>
              </a:r>
            </a:p>
          </p:txBody>
        </p:sp>
        <p:sp>
          <p:nvSpPr>
            <p:cNvPr id="102" name="Text Box 104">
              <a:extLst>
                <a:ext uri="{FF2B5EF4-FFF2-40B4-BE49-F238E27FC236}">
                  <a16:creationId xmlns:a16="http://schemas.microsoft.com/office/drawing/2014/main" id="{DB3C00AE-23F3-65A8-F955-CCA88A355013}"/>
                </a:ext>
              </a:extLst>
            </p:cNvPr>
            <p:cNvSpPr txBox="1">
              <a:spLocks noChangeArrowheads="1"/>
            </p:cNvSpPr>
            <p:nvPr/>
          </p:nvSpPr>
          <p:spPr bwMode="auto">
            <a:xfrm>
              <a:off x="755650" y="542925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grpSp>
      <p:sp>
        <p:nvSpPr>
          <p:cNvPr id="109" name="Text Box 105">
            <a:extLst>
              <a:ext uri="{FF2B5EF4-FFF2-40B4-BE49-F238E27FC236}">
                <a16:creationId xmlns:a16="http://schemas.microsoft.com/office/drawing/2014/main" id="{0CF26FF5-AB90-344C-4730-380212EB556F}"/>
              </a:ext>
            </a:extLst>
          </p:cNvPr>
          <p:cNvSpPr txBox="1">
            <a:spLocks noChangeArrowheads="1"/>
          </p:cNvSpPr>
          <p:nvPr/>
        </p:nvSpPr>
        <p:spPr bwMode="auto">
          <a:xfrm>
            <a:off x="838199" y="1841121"/>
            <a:ext cx="5926935" cy="642132"/>
          </a:xfrm>
          <a:prstGeom prst="rect">
            <a:avLst/>
          </a:prstGeom>
          <a:noFill/>
          <a:ln>
            <a:noFill/>
          </a:ln>
          <a:effectLst/>
          <a:extLst>
            <a:ext uri="{909E8E84-426E-40DD-AFC4-6F175D3DCCD1}">
              <a14:hiddenFill xmlns:a14="http://schemas.microsoft.com/office/drawing/2010/main">
                <a:solidFill>
                  <a:srgbClr val="CCCCFF"/>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87281" tIns="43641" rIns="87281" bIns="43641">
            <a:spAutoFit/>
          </a:bodyPr>
          <a:lstStyle>
            <a:lvl1pPr defTabSz="871538">
              <a:spcBef>
                <a:spcPct val="0"/>
              </a:spcBef>
              <a:defRPr>
                <a:solidFill>
                  <a:schemeClr val="tx1"/>
                </a:solidFill>
                <a:latin typeface="Arial" panose="020B0604020202020204" pitchFamily="34" charset="0"/>
              </a:defRPr>
            </a:lvl1pPr>
            <a:lvl2pPr defTabSz="871538">
              <a:spcBef>
                <a:spcPct val="0"/>
              </a:spcBef>
              <a:defRPr>
                <a:solidFill>
                  <a:schemeClr val="tx1"/>
                </a:solidFill>
                <a:latin typeface="Arial" panose="020B0604020202020204" pitchFamily="34" charset="0"/>
              </a:defRPr>
            </a:lvl2pPr>
            <a:lvl3pPr defTabSz="871538">
              <a:spcBef>
                <a:spcPct val="0"/>
              </a:spcBef>
              <a:defRPr>
                <a:solidFill>
                  <a:schemeClr val="tx1"/>
                </a:solidFill>
                <a:latin typeface="Arial" panose="020B0604020202020204" pitchFamily="34" charset="0"/>
              </a:defRPr>
            </a:lvl3pPr>
            <a:lvl4pPr defTabSz="871538">
              <a:spcBef>
                <a:spcPct val="0"/>
              </a:spcBef>
              <a:defRPr>
                <a:solidFill>
                  <a:schemeClr val="tx1"/>
                </a:solidFill>
                <a:latin typeface="Arial" panose="020B0604020202020204" pitchFamily="34" charset="0"/>
              </a:defRPr>
            </a:lvl4pPr>
            <a:lvl5pPr defTabSz="871538">
              <a:spcBef>
                <a:spcPct val="0"/>
              </a:spcBef>
              <a:defRPr>
                <a:solidFill>
                  <a:schemeClr val="tx1"/>
                </a:solidFill>
                <a:latin typeface="Arial" panose="020B0604020202020204" pitchFamily="34" charset="0"/>
              </a:defRPr>
            </a:lvl5pPr>
            <a:lvl6pPr defTabSz="871538" fontAlgn="base">
              <a:spcBef>
                <a:spcPct val="0"/>
              </a:spcBef>
              <a:spcAft>
                <a:spcPct val="0"/>
              </a:spcAft>
              <a:defRPr>
                <a:solidFill>
                  <a:schemeClr val="tx1"/>
                </a:solidFill>
                <a:latin typeface="Arial" panose="020B0604020202020204" pitchFamily="34" charset="0"/>
              </a:defRPr>
            </a:lvl6pPr>
            <a:lvl7pPr defTabSz="871538" fontAlgn="base">
              <a:spcBef>
                <a:spcPct val="0"/>
              </a:spcBef>
              <a:spcAft>
                <a:spcPct val="0"/>
              </a:spcAft>
              <a:defRPr>
                <a:solidFill>
                  <a:schemeClr val="tx1"/>
                </a:solidFill>
                <a:latin typeface="Arial" panose="020B0604020202020204" pitchFamily="34" charset="0"/>
              </a:defRPr>
            </a:lvl7pPr>
            <a:lvl8pPr defTabSz="871538" fontAlgn="base">
              <a:spcBef>
                <a:spcPct val="0"/>
              </a:spcBef>
              <a:spcAft>
                <a:spcPct val="0"/>
              </a:spcAft>
              <a:defRPr>
                <a:solidFill>
                  <a:schemeClr val="tx1"/>
                </a:solidFill>
                <a:latin typeface="Arial" panose="020B0604020202020204" pitchFamily="34" charset="0"/>
              </a:defRPr>
            </a:lvl8pPr>
            <a:lvl9pPr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en-US" altLang="zh-CN" dirty="0">
                <a:ea typeface="宋体" panose="02010600030101010101" pitchFamily="2" charset="-122"/>
              </a:rPr>
              <a:t>Representative layer stacks for 130 nm - 32 nm technology nodes </a:t>
            </a:r>
          </a:p>
        </p:txBody>
      </p:sp>
    </p:spTree>
    <p:extLst>
      <p:ext uri="{BB962C8B-B14F-4D97-AF65-F5344CB8AC3E}">
        <p14:creationId xmlns:p14="http://schemas.microsoft.com/office/powerpoint/2010/main" val="4381008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DC78E-5AAD-9F13-591A-D775B0B4434A}"/>
              </a:ext>
            </a:extLst>
          </p:cNvPr>
          <p:cNvSpPr>
            <a:spLocks noGrp="1"/>
          </p:cNvSpPr>
          <p:nvPr>
            <p:ph type="title"/>
          </p:nvPr>
        </p:nvSpPr>
        <p:spPr/>
        <p:txBody>
          <a:bodyPr/>
          <a:lstStyle/>
          <a:p>
            <a:r>
              <a:rPr lang="en-US" dirty="0"/>
              <a:t>Cannot Ignore Manufacturing Constraints</a:t>
            </a:r>
          </a:p>
        </p:txBody>
      </p:sp>
      <p:sp>
        <p:nvSpPr>
          <p:cNvPr id="3" name="Content Placeholder 2">
            <a:extLst>
              <a:ext uri="{FF2B5EF4-FFF2-40B4-BE49-F238E27FC236}">
                <a16:creationId xmlns:a16="http://schemas.microsoft.com/office/drawing/2014/main" id="{82D5931A-9131-F7D1-AD70-A060C8048BBD}"/>
              </a:ext>
            </a:extLst>
          </p:cNvPr>
          <p:cNvSpPr>
            <a:spLocks noGrp="1"/>
          </p:cNvSpPr>
          <p:nvPr>
            <p:ph idx="1"/>
          </p:nvPr>
        </p:nvSpPr>
        <p:spPr/>
        <p:txBody>
          <a:bodyPr>
            <a:normAutofit fontScale="92500"/>
          </a:bodyPr>
          <a:lstStyle/>
          <a:p>
            <a:pPr marL="342900" indent="-342900" defTabSz="762000">
              <a:tabLst/>
            </a:pPr>
            <a:r>
              <a:rPr lang="en-US" altLang="zh-CN" b="1" dirty="0">
                <a:ea typeface="宋体" panose="02010600030101010101" pitchFamily="2" charset="-122"/>
              </a:rPr>
              <a:t>Chip manufacturing yield is a key concern in detailed routing </a:t>
            </a:r>
          </a:p>
          <a:p>
            <a:pPr marL="800100" lvl="1" indent="-342900" defTabSz="762000">
              <a:tabLst/>
            </a:pPr>
            <a:r>
              <a:rPr lang="en-US" altLang="zh-CN" dirty="0">
                <a:ea typeface="宋体" panose="02010600030101010101" pitchFamily="2" charset="-122"/>
              </a:rPr>
              <a:t>Redundant vias and wiring segments as backups </a:t>
            </a:r>
            <a:br>
              <a:rPr lang="en-US" altLang="zh-CN" dirty="0">
                <a:ea typeface="宋体" panose="02010600030101010101" pitchFamily="2" charset="-122"/>
              </a:rPr>
            </a:br>
            <a:r>
              <a:rPr lang="en-US" altLang="zh-CN" dirty="0">
                <a:ea typeface="宋体" panose="02010600030101010101" pitchFamily="2" charset="-122"/>
              </a:rPr>
              <a:t>(</a:t>
            </a:r>
            <a:r>
              <a:rPr lang="en-US" altLang="zh-CN" dirty="0">
                <a:solidFill>
                  <a:srgbClr val="CC0000"/>
                </a:solidFill>
                <a:ea typeface="宋体" panose="02010600030101010101" pitchFamily="2" charset="-122"/>
              </a:rPr>
              <a:t>via doubling</a:t>
            </a:r>
            <a:r>
              <a:rPr lang="en-US" altLang="zh-CN" dirty="0">
                <a:ea typeface="宋体" panose="02010600030101010101" pitchFamily="2" charset="-122"/>
              </a:rPr>
              <a:t> and </a:t>
            </a:r>
            <a:r>
              <a:rPr lang="en-US" altLang="zh-CN" dirty="0">
                <a:solidFill>
                  <a:srgbClr val="CC0000"/>
                </a:solidFill>
                <a:ea typeface="宋体" panose="02010600030101010101" pitchFamily="2" charset="-122"/>
              </a:rPr>
              <a:t>non-tree routing</a:t>
            </a:r>
            <a:r>
              <a:rPr lang="en-US" altLang="zh-CN" dirty="0">
                <a:ea typeface="宋体" panose="02010600030101010101" pitchFamily="2" charset="-122"/>
              </a:rPr>
              <a:t>)</a:t>
            </a:r>
          </a:p>
          <a:p>
            <a:pPr marL="800100" lvl="1" indent="-342900" defTabSz="762000">
              <a:tabLst/>
            </a:pPr>
            <a:r>
              <a:rPr lang="en-US" altLang="zh-CN" dirty="0">
                <a:solidFill>
                  <a:srgbClr val="CC0000"/>
                </a:solidFill>
                <a:ea typeface="宋体" panose="02010600030101010101" pitchFamily="2" charset="-122"/>
              </a:rPr>
              <a:t>Manufacturability constraints</a:t>
            </a:r>
            <a:r>
              <a:rPr lang="en-US" altLang="zh-CN" dirty="0">
                <a:ea typeface="宋体" panose="02010600030101010101" pitchFamily="2" charset="-122"/>
              </a:rPr>
              <a:t> (design rules) become more restrictive</a:t>
            </a:r>
          </a:p>
          <a:p>
            <a:pPr marL="800100" lvl="1" indent="-342900" defTabSz="762000">
              <a:tabLst/>
            </a:pPr>
            <a:r>
              <a:rPr lang="en-US" altLang="zh-CN" dirty="0">
                <a:solidFill>
                  <a:srgbClr val="CC0000"/>
                </a:solidFill>
                <a:ea typeface="宋体" panose="02010600030101010101" pitchFamily="2" charset="-122"/>
              </a:rPr>
              <a:t>Forbidden pitch rules</a:t>
            </a:r>
            <a:r>
              <a:rPr lang="en-US" altLang="zh-CN" dirty="0">
                <a:ea typeface="宋体" panose="02010600030101010101" pitchFamily="2" charset="-122"/>
              </a:rPr>
              <a:t> prohibit routing wires at certain distances apart, </a:t>
            </a:r>
            <a:br>
              <a:rPr lang="en-US" altLang="zh-CN" dirty="0">
                <a:ea typeface="宋体" panose="02010600030101010101" pitchFamily="2" charset="-122"/>
              </a:rPr>
            </a:br>
            <a:r>
              <a:rPr lang="en-US" altLang="zh-CN" dirty="0">
                <a:ea typeface="宋体" panose="02010600030101010101" pitchFamily="2" charset="-122"/>
              </a:rPr>
              <a:t>but allows smaller or greater spacings  </a:t>
            </a:r>
          </a:p>
          <a:p>
            <a:pPr marL="342900" indent="-342900" defTabSz="762000">
              <a:tabLst/>
            </a:pPr>
            <a:r>
              <a:rPr lang="en-US" altLang="zh-CN" b="1" dirty="0">
                <a:ea typeface="宋体" panose="02010600030101010101" pitchFamily="2" charset="-122"/>
              </a:rPr>
              <a:t>Detailed routers must account for manufacturing rules and the impact of manufacturing faults </a:t>
            </a:r>
          </a:p>
          <a:p>
            <a:pPr marL="800100" lvl="1" indent="-342900" defTabSz="762000">
              <a:tabLst/>
            </a:pPr>
            <a:r>
              <a:rPr lang="en-US" altLang="zh-CN" dirty="0">
                <a:ea typeface="宋体" panose="02010600030101010101" pitchFamily="2" charset="-122"/>
              </a:rPr>
              <a:t>Via defects: via doubling during or after detailed routing </a:t>
            </a:r>
          </a:p>
          <a:p>
            <a:pPr marL="800100" lvl="1" indent="-342900" defTabSz="762000">
              <a:tabLst/>
            </a:pPr>
            <a:r>
              <a:rPr lang="en-US" altLang="zh-CN" dirty="0">
                <a:ea typeface="宋体" panose="02010600030101010101" pitchFamily="2" charset="-122"/>
              </a:rPr>
              <a:t>Interconnect defects: add redundant wires to already routed nets </a:t>
            </a:r>
          </a:p>
          <a:p>
            <a:pPr marL="800100" lvl="1" indent="-342900" defTabSz="762000">
              <a:tabLst/>
            </a:pPr>
            <a:r>
              <a:rPr lang="en-US" altLang="zh-CN" dirty="0">
                <a:ea typeface="宋体" panose="02010600030101010101" pitchFamily="2" charset="-122"/>
              </a:rPr>
              <a:t>Antenna-induced defects: detailed routers limit the ratio of metal to gate area </a:t>
            </a:r>
            <a:br>
              <a:rPr lang="en-US" altLang="zh-CN" dirty="0">
                <a:ea typeface="宋体" panose="02010600030101010101" pitchFamily="2" charset="-122"/>
              </a:rPr>
            </a:br>
            <a:r>
              <a:rPr lang="en-US" altLang="zh-CN" dirty="0">
                <a:ea typeface="宋体" panose="02010600030101010101" pitchFamily="2" charset="-122"/>
              </a:rPr>
              <a:t>on each metal layer </a:t>
            </a:r>
          </a:p>
          <a:p>
            <a:endParaRPr lang="en-US" dirty="0"/>
          </a:p>
        </p:txBody>
      </p:sp>
    </p:spTree>
    <p:extLst>
      <p:ext uri="{BB962C8B-B14F-4D97-AF65-F5344CB8AC3E}">
        <p14:creationId xmlns:p14="http://schemas.microsoft.com/office/powerpoint/2010/main" val="6880748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36339-9D38-6613-311C-8297036A8F7C}"/>
              </a:ext>
            </a:extLst>
          </p:cNvPr>
          <p:cNvSpPr>
            <a:spLocks noGrp="1"/>
          </p:cNvSpPr>
          <p:nvPr>
            <p:ph type="title"/>
          </p:nvPr>
        </p:nvSpPr>
        <p:spPr/>
        <p:txBody>
          <a:bodyPr/>
          <a:lstStyle/>
          <a:p>
            <a:r>
              <a:rPr lang="en-US" dirty="0"/>
              <a:t>Perspective from Manufacturers</a:t>
            </a:r>
          </a:p>
        </p:txBody>
      </p:sp>
      <p:pic>
        <p:nvPicPr>
          <p:cNvPr id="6" name="Content Placeholder 5">
            <a:extLst>
              <a:ext uri="{FF2B5EF4-FFF2-40B4-BE49-F238E27FC236}">
                <a16:creationId xmlns:a16="http://schemas.microsoft.com/office/drawing/2014/main" id="{6911C202-138D-4FDC-6B2F-641A5A0136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0314" y="1392515"/>
            <a:ext cx="7916427" cy="4710113"/>
          </a:xfrm>
        </p:spPr>
      </p:pic>
      <p:sp>
        <p:nvSpPr>
          <p:cNvPr id="4" name="TextBox 3">
            <a:extLst>
              <a:ext uri="{FF2B5EF4-FFF2-40B4-BE49-F238E27FC236}">
                <a16:creationId xmlns:a16="http://schemas.microsoft.com/office/drawing/2014/main" id="{8682679A-1EDA-2C45-1DE0-98A0104625D1}"/>
              </a:ext>
            </a:extLst>
          </p:cNvPr>
          <p:cNvSpPr txBox="1"/>
          <p:nvPr/>
        </p:nvSpPr>
        <p:spPr>
          <a:xfrm>
            <a:off x="1970314" y="6230007"/>
            <a:ext cx="7549695" cy="369332"/>
          </a:xfrm>
          <a:prstGeom prst="rect">
            <a:avLst/>
          </a:prstGeom>
          <a:noFill/>
        </p:spPr>
        <p:txBody>
          <a:bodyPr wrap="none" rtlCol="0">
            <a:spAutoFit/>
          </a:bodyPr>
          <a:lstStyle/>
          <a:p>
            <a:r>
              <a:rPr lang="en-US" dirty="0">
                <a:hlinkClick r:id="rId3"/>
              </a:rPr>
              <a:t>https://research.tsmc.com/english/research/interconnect/publish-time-1.html</a:t>
            </a:r>
            <a:r>
              <a:rPr lang="en-US" dirty="0"/>
              <a:t> </a:t>
            </a:r>
          </a:p>
        </p:txBody>
      </p:sp>
    </p:spTree>
    <p:extLst>
      <p:ext uri="{BB962C8B-B14F-4D97-AF65-F5344CB8AC3E}">
        <p14:creationId xmlns:p14="http://schemas.microsoft.com/office/powerpoint/2010/main" val="1511823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CDD18-061B-9A75-8BBE-616BDEC14818}"/>
              </a:ext>
            </a:extLst>
          </p:cNvPr>
          <p:cNvSpPr>
            <a:spLocks noGrp="1"/>
          </p:cNvSpPr>
          <p:nvPr>
            <p:ph type="title"/>
          </p:nvPr>
        </p:nvSpPr>
        <p:spPr/>
        <p:txBody>
          <a:bodyPr/>
          <a:lstStyle/>
          <a:p>
            <a:r>
              <a:rPr lang="en-US" dirty="0"/>
              <a:t>ACM ISPD Detailed Routing Contest</a:t>
            </a:r>
          </a:p>
        </p:txBody>
      </p:sp>
      <p:pic>
        <p:nvPicPr>
          <p:cNvPr id="5" name="Content Placeholder 4">
            <a:extLst>
              <a:ext uri="{FF2B5EF4-FFF2-40B4-BE49-F238E27FC236}">
                <a16:creationId xmlns:a16="http://schemas.microsoft.com/office/drawing/2014/main" id="{92AB7842-39D0-4BD4-012E-1FAA79E0C6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47644"/>
            <a:ext cx="8338457" cy="2453338"/>
          </a:xfrm>
        </p:spPr>
      </p:pic>
      <p:pic>
        <p:nvPicPr>
          <p:cNvPr id="7" name="Picture 6">
            <a:extLst>
              <a:ext uri="{FF2B5EF4-FFF2-40B4-BE49-F238E27FC236}">
                <a16:creationId xmlns:a16="http://schemas.microsoft.com/office/drawing/2014/main" id="{9E00419C-3BE0-EE71-467A-61ED416D66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3129537"/>
            <a:ext cx="7772400" cy="3371689"/>
          </a:xfrm>
          <a:prstGeom prst="rect">
            <a:avLst/>
          </a:prstGeom>
        </p:spPr>
      </p:pic>
      <p:sp>
        <p:nvSpPr>
          <p:cNvPr id="9" name="TextBox 8">
            <a:extLst>
              <a:ext uri="{FF2B5EF4-FFF2-40B4-BE49-F238E27FC236}">
                <a16:creationId xmlns:a16="http://schemas.microsoft.com/office/drawing/2014/main" id="{888030AC-CFE8-ABEE-A4BE-0D09D94EE335}"/>
              </a:ext>
            </a:extLst>
          </p:cNvPr>
          <p:cNvSpPr txBox="1"/>
          <p:nvPr/>
        </p:nvSpPr>
        <p:spPr>
          <a:xfrm>
            <a:off x="745671" y="4081801"/>
            <a:ext cx="3189514" cy="338554"/>
          </a:xfrm>
          <a:prstGeom prst="rect">
            <a:avLst/>
          </a:prstGeom>
          <a:noFill/>
        </p:spPr>
        <p:txBody>
          <a:bodyPr wrap="square">
            <a:spAutoFit/>
          </a:bodyPr>
          <a:lstStyle/>
          <a:p>
            <a:r>
              <a:rPr lang="en-US" sz="1600" dirty="0">
                <a:hlinkClick r:id="rId4"/>
              </a:rPr>
              <a:t>https://www.ispd.cc/contests/</a:t>
            </a:r>
            <a:r>
              <a:rPr lang="en-US" sz="1600" dirty="0"/>
              <a:t> </a:t>
            </a:r>
          </a:p>
        </p:txBody>
      </p:sp>
    </p:spTree>
    <p:extLst>
      <p:ext uri="{BB962C8B-B14F-4D97-AF65-F5344CB8AC3E}">
        <p14:creationId xmlns:p14="http://schemas.microsoft.com/office/powerpoint/2010/main" val="26918646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20492-7B63-1215-3EB3-E632D29D58B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E455EA6B-B68C-6A6D-D6B5-31974F32E004}"/>
              </a:ext>
            </a:extLst>
          </p:cNvPr>
          <p:cNvSpPr>
            <a:spLocks noGrp="1"/>
          </p:cNvSpPr>
          <p:nvPr>
            <p:ph idx="1"/>
          </p:nvPr>
        </p:nvSpPr>
        <p:spPr/>
        <p:txBody>
          <a:bodyPr/>
          <a:lstStyle/>
          <a:p>
            <a:r>
              <a:rPr lang="en-US" b="1" dirty="0"/>
              <a:t>We have discussed two key detailed routing problems</a:t>
            </a:r>
          </a:p>
          <a:p>
            <a:pPr lvl="1"/>
            <a:r>
              <a:rPr lang="en-US" dirty="0"/>
              <a:t>Channel routing</a:t>
            </a:r>
          </a:p>
          <a:p>
            <a:pPr lvl="1"/>
            <a:r>
              <a:rPr lang="en-US" dirty="0"/>
              <a:t>Switchbox routing</a:t>
            </a:r>
          </a:p>
          <a:p>
            <a:r>
              <a:rPr lang="en-US" b="1" dirty="0"/>
              <a:t>We have discussed left-edge algorithm</a:t>
            </a:r>
          </a:p>
          <a:p>
            <a:pPr lvl="1"/>
            <a:r>
              <a:rPr lang="en-US" dirty="0"/>
              <a:t>Simple to implement efficiently, in spite of non-optimality</a:t>
            </a:r>
          </a:p>
          <a:p>
            <a:r>
              <a:rPr lang="en-US" b="1" dirty="0"/>
              <a:t>We have discussed dogleg refinement algorithm</a:t>
            </a:r>
          </a:p>
          <a:p>
            <a:pPr lvl="1"/>
            <a:r>
              <a:rPr lang="en-US" dirty="0"/>
              <a:t>Split net after an initial left-edge solution</a:t>
            </a:r>
          </a:p>
          <a:p>
            <a:pPr lvl="1"/>
            <a:r>
              <a:rPr lang="en-US" dirty="0"/>
              <a:t>Reduce track and alleviate conflict</a:t>
            </a:r>
          </a:p>
          <a:p>
            <a:r>
              <a:rPr lang="en-US" b="1" dirty="0"/>
              <a:t>We have discussed modern detailed routing challenges</a:t>
            </a:r>
          </a:p>
          <a:p>
            <a:pPr lvl="1"/>
            <a:r>
              <a:rPr lang="en-US" dirty="0"/>
              <a:t>Must consider the impact from manufacturing process</a:t>
            </a:r>
          </a:p>
          <a:p>
            <a:endParaRPr lang="en-US" dirty="0"/>
          </a:p>
        </p:txBody>
      </p:sp>
    </p:spTree>
    <p:extLst>
      <p:ext uri="{BB962C8B-B14F-4D97-AF65-F5344CB8AC3E}">
        <p14:creationId xmlns:p14="http://schemas.microsoft.com/office/powerpoint/2010/main" val="604324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8E4BF-A254-743D-D88E-7C3DCAC9651E}"/>
              </a:ext>
            </a:extLst>
          </p:cNvPr>
          <p:cNvSpPr>
            <a:spLocks noGrp="1"/>
          </p:cNvSpPr>
          <p:nvPr>
            <p:ph type="title"/>
          </p:nvPr>
        </p:nvSpPr>
        <p:spPr>
          <a:xfrm>
            <a:off x="838200" y="260350"/>
            <a:ext cx="10515600" cy="1006475"/>
          </a:xfrm>
        </p:spPr>
        <p:txBody>
          <a:bodyPr/>
          <a:lstStyle/>
          <a:p>
            <a:r>
              <a:rPr lang="en-US" dirty="0"/>
              <a:t>Recap: Two-Layer Channel Routing</a:t>
            </a:r>
          </a:p>
        </p:txBody>
      </p:sp>
      <p:sp>
        <p:nvSpPr>
          <p:cNvPr id="4" name="Text Box 3">
            <a:extLst>
              <a:ext uri="{FF2B5EF4-FFF2-40B4-BE49-F238E27FC236}">
                <a16:creationId xmlns:a16="http://schemas.microsoft.com/office/drawing/2014/main" id="{C31771CF-1A5C-D2B6-ED15-35CCC470477A}"/>
              </a:ext>
            </a:extLst>
          </p:cNvPr>
          <p:cNvSpPr txBox="1">
            <a:spLocks noChangeAspect="1" noChangeArrowheads="1"/>
          </p:cNvSpPr>
          <p:nvPr/>
        </p:nvSpPr>
        <p:spPr bwMode="auto">
          <a:xfrm>
            <a:off x="5674406" y="1602018"/>
            <a:ext cx="1046162"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Columns</a:t>
            </a:r>
            <a:endParaRPr lang="en-US" altLang="zh-CN">
              <a:ea typeface="宋体" panose="02010600030101010101" pitchFamily="2" charset="-122"/>
            </a:endParaRPr>
          </a:p>
        </p:txBody>
      </p:sp>
      <p:sp>
        <p:nvSpPr>
          <p:cNvPr id="5" name="Text Box 4">
            <a:extLst>
              <a:ext uri="{FF2B5EF4-FFF2-40B4-BE49-F238E27FC236}">
                <a16:creationId xmlns:a16="http://schemas.microsoft.com/office/drawing/2014/main" id="{C66CE854-E443-B271-EFCA-24D1D3DAAB1A}"/>
              </a:ext>
            </a:extLst>
          </p:cNvPr>
          <p:cNvSpPr txBox="1">
            <a:spLocks noChangeAspect="1" noChangeArrowheads="1"/>
          </p:cNvSpPr>
          <p:nvPr/>
        </p:nvSpPr>
        <p:spPr bwMode="auto">
          <a:xfrm>
            <a:off x="9195481" y="3573693"/>
            <a:ext cx="841375"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Tracks</a:t>
            </a:r>
            <a:endParaRPr lang="en-US" altLang="zh-CN">
              <a:ea typeface="宋体" panose="02010600030101010101" pitchFamily="2" charset="-122"/>
            </a:endParaRPr>
          </a:p>
        </p:txBody>
      </p:sp>
      <p:sp>
        <p:nvSpPr>
          <p:cNvPr id="6" name="Line 5">
            <a:extLst>
              <a:ext uri="{FF2B5EF4-FFF2-40B4-BE49-F238E27FC236}">
                <a16:creationId xmlns:a16="http://schemas.microsoft.com/office/drawing/2014/main" id="{D6A22D56-A180-CC17-C42C-7F55F15B282C}"/>
              </a:ext>
            </a:extLst>
          </p:cNvPr>
          <p:cNvSpPr>
            <a:spLocks noChangeAspect="1" noChangeShapeType="1"/>
          </p:cNvSpPr>
          <p:nvPr/>
        </p:nvSpPr>
        <p:spPr bwMode="auto">
          <a:xfrm>
            <a:off x="8339818" y="2808518"/>
            <a:ext cx="0" cy="1792288"/>
          </a:xfrm>
          <a:prstGeom prst="line">
            <a:avLst/>
          </a:prstGeom>
          <a:noFill/>
          <a:ln w="57150">
            <a:solidFill>
              <a:srgbClr val="C5C5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 name="Text Box 6">
            <a:extLst>
              <a:ext uri="{FF2B5EF4-FFF2-40B4-BE49-F238E27FC236}">
                <a16:creationId xmlns:a16="http://schemas.microsoft.com/office/drawing/2014/main" id="{4E8EF9A5-7EFE-20B0-A328-03F3CA94E15C}"/>
              </a:ext>
            </a:extLst>
          </p:cNvPr>
          <p:cNvSpPr txBox="1">
            <a:spLocks noChangeAspect="1" noChangeArrowheads="1"/>
          </p:cNvSpPr>
          <p:nvPr/>
        </p:nvSpPr>
        <p:spPr bwMode="auto">
          <a:xfrm rot="16200000">
            <a:off x="7868331" y="3362555"/>
            <a:ext cx="1060450" cy="612775"/>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Channel </a:t>
            </a:r>
            <a:br>
              <a:rPr lang="de-DE" altLang="en-US"/>
            </a:br>
            <a:r>
              <a:rPr lang="de-DE" altLang="en-US"/>
              <a:t>Height</a:t>
            </a:r>
            <a:endParaRPr lang="en-US" altLang="zh-CN">
              <a:ea typeface="宋体" panose="02010600030101010101" pitchFamily="2" charset="-122"/>
            </a:endParaRPr>
          </a:p>
        </p:txBody>
      </p:sp>
      <p:sp>
        <p:nvSpPr>
          <p:cNvPr id="8" name="Line 7">
            <a:extLst>
              <a:ext uri="{FF2B5EF4-FFF2-40B4-BE49-F238E27FC236}">
                <a16:creationId xmlns:a16="http://schemas.microsoft.com/office/drawing/2014/main" id="{E02F4375-128D-DC37-17F2-E3481BDD81CD}"/>
              </a:ext>
            </a:extLst>
          </p:cNvPr>
          <p:cNvSpPr>
            <a:spLocks noChangeAspect="1" noChangeShapeType="1"/>
          </p:cNvSpPr>
          <p:nvPr/>
        </p:nvSpPr>
        <p:spPr bwMode="auto">
          <a:xfrm flipH="1">
            <a:off x="4672693" y="4600806"/>
            <a:ext cx="3059113" cy="9525"/>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9" name="Line 8">
            <a:extLst>
              <a:ext uri="{FF2B5EF4-FFF2-40B4-BE49-F238E27FC236}">
                <a16:creationId xmlns:a16="http://schemas.microsoft.com/office/drawing/2014/main" id="{AE35C7BA-FD41-ED68-8756-B71B87A98AE0}"/>
              </a:ext>
            </a:extLst>
          </p:cNvPr>
          <p:cNvSpPr>
            <a:spLocks noChangeAspect="1" noChangeShapeType="1"/>
          </p:cNvSpPr>
          <p:nvPr/>
        </p:nvSpPr>
        <p:spPr bwMode="auto">
          <a:xfrm flipH="1">
            <a:off x="4667931" y="2902181"/>
            <a:ext cx="3063875" cy="3175"/>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 name="Rectangle 9">
            <a:extLst>
              <a:ext uri="{FF2B5EF4-FFF2-40B4-BE49-F238E27FC236}">
                <a16:creationId xmlns:a16="http://schemas.microsoft.com/office/drawing/2014/main" id="{125DB0F8-517A-0DE7-26D1-030FD6166514}"/>
              </a:ext>
            </a:extLst>
          </p:cNvPr>
          <p:cNvSpPr>
            <a:spLocks noChangeAspect="1" noChangeArrowheads="1"/>
          </p:cNvSpPr>
          <p:nvPr/>
        </p:nvSpPr>
        <p:spPr bwMode="auto">
          <a:xfrm flipH="1" flipV="1">
            <a:off x="7301593" y="2779943"/>
            <a:ext cx="274638" cy="1954213"/>
          </a:xfrm>
          <a:prstGeom prst="rect">
            <a:avLst/>
          </a:prstGeom>
          <a:solidFill>
            <a:srgbClr val="808080"/>
          </a:solidFill>
          <a:ln w="0">
            <a:solidFill>
              <a:srgbClr val="808080"/>
            </a:solidFill>
            <a:miter lim="800000"/>
            <a:headEnd/>
            <a:tailEnd/>
          </a:ln>
        </p:spPr>
        <p:txBody>
          <a:bodyPr/>
          <a:lstStyle/>
          <a:p>
            <a:endParaRPr lang="en-US"/>
          </a:p>
        </p:txBody>
      </p:sp>
      <p:sp>
        <p:nvSpPr>
          <p:cNvPr id="11" name="Rectangle 10">
            <a:extLst>
              <a:ext uri="{FF2B5EF4-FFF2-40B4-BE49-F238E27FC236}">
                <a16:creationId xmlns:a16="http://schemas.microsoft.com/office/drawing/2014/main" id="{4EFE15BC-BE31-7D62-D97D-8C625567C6C5}"/>
              </a:ext>
            </a:extLst>
          </p:cNvPr>
          <p:cNvSpPr>
            <a:spLocks noChangeAspect="1" noChangeArrowheads="1"/>
          </p:cNvSpPr>
          <p:nvPr/>
        </p:nvSpPr>
        <p:spPr bwMode="auto">
          <a:xfrm flipH="1" flipV="1">
            <a:off x="7301593" y="2779943"/>
            <a:ext cx="274638" cy="19685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 name="Rectangle 11">
            <a:extLst>
              <a:ext uri="{FF2B5EF4-FFF2-40B4-BE49-F238E27FC236}">
                <a16:creationId xmlns:a16="http://schemas.microsoft.com/office/drawing/2014/main" id="{D829EC6E-593B-A1BC-653B-CD35E5CA9BF3}"/>
              </a:ext>
            </a:extLst>
          </p:cNvPr>
          <p:cNvSpPr>
            <a:spLocks noChangeAspect="1" noChangeArrowheads="1"/>
          </p:cNvSpPr>
          <p:nvPr/>
        </p:nvSpPr>
        <p:spPr bwMode="auto">
          <a:xfrm flipH="1" flipV="1">
            <a:off x="6885668" y="2779943"/>
            <a:ext cx="276225" cy="1954213"/>
          </a:xfrm>
          <a:prstGeom prst="rect">
            <a:avLst/>
          </a:prstGeom>
          <a:solidFill>
            <a:srgbClr val="808080"/>
          </a:solidFill>
          <a:ln w="0">
            <a:solidFill>
              <a:srgbClr val="808080"/>
            </a:solidFill>
            <a:miter lim="800000"/>
            <a:headEnd/>
            <a:tailEnd/>
          </a:ln>
        </p:spPr>
        <p:txBody>
          <a:bodyPr/>
          <a:lstStyle/>
          <a:p>
            <a:endParaRPr lang="en-US"/>
          </a:p>
        </p:txBody>
      </p:sp>
      <p:sp>
        <p:nvSpPr>
          <p:cNvPr id="13" name="Rectangle 12">
            <a:extLst>
              <a:ext uri="{FF2B5EF4-FFF2-40B4-BE49-F238E27FC236}">
                <a16:creationId xmlns:a16="http://schemas.microsoft.com/office/drawing/2014/main" id="{339D0570-3AE7-C20E-2E52-7442F8FC67E2}"/>
              </a:ext>
            </a:extLst>
          </p:cNvPr>
          <p:cNvSpPr>
            <a:spLocks noChangeAspect="1" noChangeArrowheads="1"/>
          </p:cNvSpPr>
          <p:nvPr/>
        </p:nvSpPr>
        <p:spPr bwMode="auto">
          <a:xfrm flipH="1" flipV="1">
            <a:off x="6885668" y="2779943"/>
            <a:ext cx="276225" cy="19542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 name="Rectangle 13">
            <a:extLst>
              <a:ext uri="{FF2B5EF4-FFF2-40B4-BE49-F238E27FC236}">
                <a16:creationId xmlns:a16="http://schemas.microsoft.com/office/drawing/2014/main" id="{96AD58DB-61A5-E6CC-32CD-89CB1558E720}"/>
              </a:ext>
            </a:extLst>
          </p:cNvPr>
          <p:cNvSpPr>
            <a:spLocks noChangeAspect="1" noChangeArrowheads="1"/>
          </p:cNvSpPr>
          <p:nvPr/>
        </p:nvSpPr>
        <p:spPr bwMode="auto">
          <a:xfrm flipH="1" flipV="1">
            <a:off x="6471331" y="2779943"/>
            <a:ext cx="276225" cy="1512888"/>
          </a:xfrm>
          <a:prstGeom prst="rect">
            <a:avLst/>
          </a:prstGeom>
          <a:solidFill>
            <a:srgbClr val="808080"/>
          </a:solidFill>
          <a:ln w="0">
            <a:solidFill>
              <a:srgbClr val="808080"/>
            </a:solidFill>
            <a:miter lim="800000"/>
            <a:headEnd/>
            <a:tailEnd/>
          </a:ln>
        </p:spPr>
        <p:txBody>
          <a:bodyPr/>
          <a:lstStyle/>
          <a:p>
            <a:endParaRPr lang="en-US"/>
          </a:p>
        </p:txBody>
      </p:sp>
      <p:sp>
        <p:nvSpPr>
          <p:cNvPr id="15" name="Rectangle 14">
            <a:extLst>
              <a:ext uri="{FF2B5EF4-FFF2-40B4-BE49-F238E27FC236}">
                <a16:creationId xmlns:a16="http://schemas.microsoft.com/office/drawing/2014/main" id="{DD131080-C3EA-C829-840D-DB8C8D29C186}"/>
              </a:ext>
            </a:extLst>
          </p:cNvPr>
          <p:cNvSpPr>
            <a:spLocks noChangeAspect="1" noChangeArrowheads="1"/>
          </p:cNvSpPr>
          <p:nvPr/>
        </p:nvSpPr>
        <p:spPr bwMode="auto">
          <a:xfrm flipH="1" flipV="1">
            <a:off x="6471331" y="2779943"/>
            <a:ext cx="276225" cy="15128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 name="Rectangle 15">
            <a:extLst>
              <a:ext uri="{FF2B5EF4-FFF2-40B4-BE49-F238E27FC236}">
                <a16:creationId xmlns:a16="http://schemas.microsoft.com/office/drawing/2014/main" id="{A0CC7790-FE72-307C-B488-346A146A65E2}"/>
              </a:ext>
            </a:extLst>
          </p:cNvPr>
          <p:cNvSpPr>
            <a:spLocks noChangeAspect="1" noChangeArrowheads="1"/>
          </p:cNvSpPr>
          <p:nvPr/>
        </p:nvSpPr>
        <p:spPr bwMode="auto">
          <a:xfrm flipH="1" flipV="1">
            <a:off x="5675993" y="4075343"/>
            <a:ext cx="276225" cy="682625"/>
          </a:xfrm>
          <a:prstGeom prst="rect">
            <a:avLst/>
          </a:prstGeom>
          <a:solidFill>
            <a:srgbClr val="808080"/>
          </a:solidFill>
          <a:ln w="0">
            <a:solidFill>
              <a:srgbClr val="808080"/>
            </a:solidFill>
            <a:miter lim="800000"/>
            <a:headEnd/>
            <a:tailEnd/>
          </a:ln>
        </p:spPr>
        <p:txBody>
          <a:bodyPr/>
          <a:lstStyle/>
          <a:p>
            <a:endParaRPr lang="en-US"/>
          </a:p>
        </p:txBody>
      </p:sp>
      <p:sp>
        <p:nvSpPr>
          <p:cNvPr id="17" name="Rectangle 16">
            <a:extLst>
              <a:ext uri="{FF2B5EF4-FFF2-40B4-BE49-F238E27FC236}">
                <a16:creationId xmlns:a16="http://schemas.microsoft.com/office/drawing/2014/main" id="{14900767-4620-DA97-FCFC-8B7A51FB1791}"/>
              </a:ext>
            </a:extLst>
          </p:cNvPr>
          <p:cNvSpPr>
            <a:spLocks noChangeAspect="1" noChangeArrowheads="1"/>
          </p:cNvSpPr>
          <p:nvPr/>
        </p:nvSpPr>
        <p:spPr bwMode="auto">
          <a:xfrm flipH="1" flipV="1">
            <a:off x="5675993" y="4075343"/>
            <a:ext cx="276225" cy="6588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 name="Rectangle 17">
            <a:extLst>
              <a:ext uri="{FF2B5EF4-FFF2-40B4-BE49-F238E27FC236}">
                <a16:creationId xmlns:a16="http://schemas.microsoft.com/office/drawing/2014/main" id="{8BA6CC07-DC6B-3CD6-E88D-BA2E130DD901}"/>
              </a:ext>
            </a:extLst>
          </p:cNvPr>
          <p:cNvSpPr>
            <a:spLocks noChangeAspect="1" noChangeArrowheads="1"/>
          </p:cNvSpPr>
          <p:nvPr/>
        </p:nvSpPr>
        <p:spPr bwMode="auto">
          <a:xfrm flipH="1" flipV="1">
            <a:off x="6056993" y="3602268"/>
            <a:ext cx="276225" cy="1131888"/>
          </a:xfrm>
          <a:prstGeom prst="rect">
            <a:avLst/>
          </a:prstGeom>
          <a:solidFill>
            <a:srgbClr val="808080"/>
          </a:solidFill>
          <a:ln w="0">
            <a:solidFill>
              <a:srgbClr val="808080"/>
            </a:solidFill>
            <a:miter lim="800000"/>
            <a:headEnd/>
            <a:tailEnd/>
          </a:ln>
        </p:spPr>
        <p:txBody>
          <a:bodyPr/>
          <a:lstStyle/>
          <a:p>
            <a:endParaRPr lang="en-US"/>
          </a:p>
        </p:txBody>
      </p:sp>
      <p:sp>
        <p:nvSpPr>
          <p:cNvPr id="19" name="Rectangle 18">
            <a:extLst>
              <a:ext uri="{FF2B5EF4-FFF2-40B4-BE49-F238E27FC236}">
                <a16:creationId xmlns:a16="http://schemas.microsoft.com/office/drawing/2014/main" id="{8F7FABE4-08FF-11F0-1531-41A185451957}"/>
              </a:ext>
            </a:extLst>
          </p:cNvPr>
          <p:cNvSpPr>
            <a:spLocks noChangeAspect="1" noChangeArrowheads="1"/>
          </p:cNvSpPr>
          <p:nvPr/>
        </p:nvSpPr>
        <p:spPr bwMode="auto">
          <a:xfrm flipH="1" flipV="1">
            <a:off x="6056993" y="3602268"/>
            <a:ext cx="276225" cy="11318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 name="Rectangle 19">
            <a:extLst>
              <a:ext uri="{FF2B5EF4-FFF2-40B4-BE49-F238E27FC236}">
                <a16:creationId xmlns:a16="http://schemas.microsoft.com/office/drawing/2014/main" id="{FC53691B-49AC-A5B3-F682-36C0DA32FA5A}"/>
              </a:ext>
            </a:extLst>
          </p:cNvPr>
          <p:cNvSpPr>
            <a:spLocks noChangeAspect="1" noChangeArrowheads="1"/>
          </p:cNvSpPr>
          <p:nvPr/>
        </p:nvSpPr>
        <p:spPr bwMode="auto">
          <a:xfrm flipH="1" flipV="1">
            <a:off x="6056993" y="2779943"/>
            <a:ext cx="276225" cy="692150"/>
          </a:xfrm>
          <a:prstGeom prst="rect">
            <a:avLst/>
          </a:prstGeom>
          <a:solidFill>
            <a:srgbClr val="808080"/>
          </a:solidFill>
          <a:ln w="0">
            <a:solidFill>
              <a:srgbClr val="808080"/>
            </a:solidFill>
            <a:miter lim="800000"/>
            <a:headEnd/>
            <a:tailEnd/>
          </a:ln>
        </p:spPr>
        <p:txBody>
          <a:bodyPr/>
          <a:lstStyle/>
          <a:p>
            <a:endParaRPr lang="en-US"/>
          </a:p>
        </p:txBody>
      </p:sp>
      <p:sp>
        <p:nvSpPr>
          <p:cNvPr id="21" name="Rectangle 20">
            <a:extLst>
              <a:ext uri="{FF2B5EF4-FFF2-40B4-BE49-F238E27FC236}">
                <a16:creationId xmlns:a16="http://schemas.microsoft.com/office/drawing/2014/main" id="{426F9C46-D4E9-15BD-640D-DB0B9BF84E0B}"/>
              </a:ext>
            </a:extLst>
          </p:cNvPr>
          <p:cNvSpPr>
            <a:spLocks noChangeAspect="1" noChangeArrowheads="1"/>
          </p:cNvSpPr>
          <p:nvPr/>
        </p:nvSpPr>
        <p:spPr bwMode="auto">
          <a:xfrm flipH="1" flipV="1">
            <a:off x="6056993" y="2779943"/>
            <a:ext cx="276225" cy="6921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2" name="Rectangle 21">
            <a:extLst>
              <a:ext uri="{FF2B5EF4-FFF2-40B4-BE49-F238E27FC236}">
                <a16:creationId xmlns:a16="http://schemas.microsoft.com/office/drawing/2014/main" id="{724314CE-8F6C-8760-C325-29462EAB01B6}"/>
              </a:ext>
            </a:extLst>
          </p:cNvPr>
          <p:cNvSpPr>
            <a:spLocks noChangeAspect="1" noChangeArrowheads="1"/>
          </p:cNvSpPr>
          <p:nvPr/>
        </p:nvSpPr>
        <p:spPr bwMode="auto">
          <a:xfrm flipH="1" flipV="1">
            <a:off x="5650593" y="2779943"/>
            <a:ext cx="276225" cy="1098550"/>
          </a:xfrm>
          <a:prstGeom prst="rect">
            <a:avLst/>
          </a:prstGeom>
          <a:solidFill>
            <a:srgbClr val="808080"/>
          </a:solidFill>
          <a:ln w="0">
            <a:solidFill>
              <a:srgbClr val="808080"/>
            </a:solidFill>
            <a:miter lim="800000"/>
            <a:headEnd/>
            <a:tailEnd/>
          </a:ln>
        </p:spPr>
        <p:txBody>
          <a:bodyPr/>
          <a:lstStyle/>
          <a:p>
            <a:endParaRPr lang="en-US"/>
          </a:p>
        </p:txBody>
      </p:sp>
      <p:sp>
        <p:nvSpPr>
          <p:cNvPr id="23" name="Rectangle 22">
            <a:extLst>
              <a:ext uri="{FF2B5EF4-FFF2-40B4-BE49-F238E27FC236}">
                <a16:creationId xmlns:a16="http://schemas.microsoft.com/office/drawing/2014/main" id="{0A360B08-56C6-2FFF-396D-FFAA3F984948}"/>
              </a:ext>
            </a:extLst>
          </p:cNvPr>
          <p:cNvSpPr>
            <a:spLocks noChangeAspect="1" noChangeArrowheads="1"/>
          </p:cNvSpPr>
          <p:nvPr/>
        </p:nvSpPr>
        <p:spPr bwMode="auto">
          <a:xfrm flipH="1" flipV="1">
            <a:off x="5650593" y="2779943"/>
            <a:ext cx="276225" cy="10985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4" name="Rectangle 23">
            <a:extLst>
              <a:ext uri="{FF2B5EF4-FFF2-40B4-BE49-F238E27FC236}">
                <a16:creationId xmlns:a16="http://schemas.microsoft.com/office/drawing/2014/main" id="{C4B9E03B-3D3A-AB76-B660-5E692EA7F976}"/>
              </a:ext>
            </a:extLst>
          </p:cNvPr>
          <p:cNvSpPr>
            <a:spLocks noChangeAspect="1" noChangeArrowheads="1"/>
          </p:cNvSpPr>
          <p:nvPr/>
        </p:nvSpPr>
        <p:spPr bwMode="auto">
          <a:xfrm flipH="1" flipV="1">
            <a:off x="5236256" y="3195868"/>
            <a:ext cx="276225" cy="1538288"/>
          </a:xfrm>
          <a:prstGeom prst="rect">
            <a:avLst/>
          </a:prstGeom>
          <a:solidFill>
            <a:srgbClr val="808080"/>
          </a:solidFill>
          <a:ln w="0">
            <a:solidFill>
              <a:srgbClr val="808080"/>
            </a:solidFill>
            <a:miter lim="800000"/>
            <a:headEnd/>
            <a:tailEnd/>
          </a:ln>
        </p:spPr>
        <p:txBody>
          <a:bodyPr/>
          <a:lstStyle/>
          <a:p>
            <a:endParaRPr lang="en-US"/>
          </a:p>
        </p:txBody>
      </p:sp>
      <p:sp>
        <p:nvSpPr>
          <p:cNvPr id="25" name="Rectangle 24">
            <a:extLst>
              <a:ext uri="{FF2B5EF4-FFF2-40B4-BE49-F238E27FC236}">
                <a16:creationId xmlns:a16="http://schemas.microsoft.com/office/drawing/2014/main" id="{B0F04F65-B968-91A4-FA80-9BAD149FB3C9}"/>
              </a:ext>
            </a:extLst>
          </p:cNvPr>
          <p:cNvSpPr>
            <a:spLocks noChangeAspect="1" noChangeArrowheads="1"/>
          </p:cNvSpPr>
          <p:nvPr/>
        </p:nvSpPr>
        <p:spPr bwMode="auto">
          <a:xfrm flipH="1" flipV="1">
            <a:off x="5236256" y="3195868"/>
            <a:ext cx="276225" cy="1538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6" name="Rectangle 25">
            <a:extLst>
              <a:ext uri="{FF2B5EF4-FFF2-40B4-BE49-F238E27FC236}">
                <a16:creationId xmlns:a16="http://schemas.microsoft.com/office/drawing/2014/main" id="{364942A2-CCE3-07A9-AEC0-FB2A4DAC1C1D}"/>
              </a:ext>
            </a:extLst>
          </p:cNvPr>
          <p:cNvSpPr>
            <a:spLocks noChangeAspect="1" noChangeArrowheads="1"/>
          </p:cNvSpPr>
          <p:nvPr/>
        </p:nvSpPr>
        <p:spPr bwMode="auto">
          <a:xfrm flipH="1" flipV="1">
            <a:off x="4821918" y="4075343"/>
            <a:ext cx="276225" cy="682625"/>
          </a:xfrm>
          <a:prstGeom prst="rect">
            <a:avLst/>
          </a:prstGeom>
          <a:solidFill>
            <a:srgbClr val="808080"/>
          </a:solidFill>
          <a:ln w="0">
            <a:solidFill>
              <a:srgbClr val="808080"/>
            </a:solidFill>
            <a:miter lim="800000"/>
            <a:headEnd/>
            <a:tailEnd/>
          </a:ln>
        </p:spPr>
        <p:txBody>
          <a:bodyPr/>
          <a:lstStyle/>
          <a:p>
            <a:endParaRPr lang="en-US"/>
          </a:p>
        </p:txBody>
      </p:sp>
      <p:sp>
        <p:nvSpPr>
          <p:cNvPr id="27" name="Rectangle 26">
            <a:extLst>
              <a:ext uri="{FF2B5EF4-FFF2-40B4-BE49-F238E27FC236}">
                <a16:creationId xmlns:a16="http://schemas.microsoft.com/office/drawing/2014/main" id="{33A6F7A8-97E9-EBA4-ECA2-F4BE45C1DB96}"/>
              </a:ext>
            </a:extLst>
          </p:cNvPr>
          <p:cNvSpPr>
            <a:spLocks noChangeAspect="1" noChangeArrowheads="1"/>
          </p:cNvSpPr>
          <p:nvPr/>
        </p:nvSpPr>
        <p:spPr bwMode="auto">
          <a:xfrm flipH="1" flipV="1">
            <a:off x="4821918" y="4075343"/>
            <a:ext cx="276225" cy="6588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8" name="Rectangle 27">
            <a:extLst>
              <a:ext uri="{FF2B5EF4-FFF2-40B4-BE49-F238E27FC236}">
                <a16:creationId xmlns:a16="http://schemas.microsoft.com/office/drawing/2014/main" id="{B93C14DE-808D-7C0C-81B8-4DC501BB9579}"/>
              </a:ext>
            </a:extLst>
          </p:cNvPr>
          <p:cNvSpPr>
            <a:spLocks noChangeAspect="1" noChangeArrowheads="1"/>
          </p:cNvSpPr>
          <p:nvPr/>
        </p:nvSpPr>
        <p:spPr bwMode="auto">
          <a:xfrm flipH="1" flipV="1">
            <a:off x="4821918" y="2779943"/>
            <a:ext cx="276225" cy="1098550"/>
          </a:xfrm>
          <a:prstGeom prst="rect">
            <a:avLst/>
          </a:prstGeom>
          <a:solidFill>
            <a:srgbClr val="808080"/>
          </a:solidFill>
          <a:ln w="0">
            <a:solidFill>
              <a:srgbClr val="808080"/>
            </a:solidFill>
            <a:miter lim="800000"/>
            <a:headEnd/>
            <a:tailEnd/>
          </a:ln>
        </p:spPr>
        <p:txBody>
          <a:bodyPr/>
          <a:lstStyle/>
          <a:p>
            <a:endParaRPr lang="en-US"/>
          </a:p>
        </p:txBody>
      </p:sp>
      <p:sp>
        <p:nvSpPr>
          <p:cNvPr id="29" name="Rectangle 28">
            <a:extLst>
              <a:ext uri="{FF2B5EF4-FFF2-40B4-BE49-F238E27FC236}">
                <a16:creationId xmlns:a16="http://schemas.microsoft.com/office/drawing/2014/main" id="{53F953DA-C3D6-D27D-8274-FE8EE109223D}"/>
              </a:ext>
            </a:extLst>
          </p:cNvPr>
          <p:cNvSpPr>
            <a:spLocks noChangeAspect="1" noChangeArrowheads="1"/>
          </p:cNvSpPr>
          <p:nvPr/>
        </p:nvSpPr>
        <p:spPr bwMode="auto">
          <a:xfrm flipH="1" flipV="1">
            <a:off x="4821918" y="2779943"/>
            <a:ext cx="276225" cy="10985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0" name="Rectangle 29">
            <a:extLst>
              <a:ext uri="{FF2B5EF4-FFF2-40B4-BE49-F238E27FC236}">
                <a16:creationId xmlns:a16="http://schemas.microsoft.com/office/drawing/2014/main" id="{AEF2E187-6CA4-CB9D-1D32-9299A80CE0C4}"/>
              </a:ext>
            </a:extLst>
          </p:cNvPr>
          <p:cNvSpPr>
            <a:spLocks noChangeAspect="1" noChangeArrowheads="1"/>
          </p:cNvSpPr>
          <p:nvPr/>
        </p:nvSpPr>
        <p:spPr bwMode="auto">
          <a:xfrm flipH="1" flipV="1">
            <a:off x="7309531" y="4469043"/>
            <a:ext cx="276225" cy="263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1" name="Rectangle 30">
            <a:extLst>
              <a:ext uri="{FF2B5EF4-FFF2-40B4-BE49-F238E27FC236}">
                <a16:creationId xmlns:a16="http://schemas.microsoft.com/office/drawing/2014/main" id="{B6822E89-932A-DE7C-F3A2-7ECFDE93CF6C}"/>
              </a:ext>
            </a:extLst>
          </p:cNvPr>
          <p:cNvSpPr>
            <a:spLocks noChangeAspect="1" noChangeArrowheads="1"/>
          </p:cNvSpPr>
          <p:nvPr/>
        </p:nvSpPr>
        <p:spPr bwMode="auto">
          <a:xfrm flipH="1" flipV="1">
            <a:off x="6885668" y="4464281"/>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Rectangle 31">
            <a:extLst>
              <a:ext uri="{FF2B5EF4-FFF2-40B4-BE49-F238E27FC236}">
                <a16:creationId xmlns:a16="http://schemas.microsoft.com/office/drawing/2014/main" id="{0ABE0432-AB52-D6F5-9835-72BB9421B851}"/>
              </a:ext>
            </a:extLst>
          </p:cNvPr>
          <p:cNvSpPr>
            <a:spLocks noChangeAspect="1" noChangeArrowheads="1"/>
          </p:cNvSpPr>
          <p:nvPr/>
        </p:nvSpPr>
        <p:spPr bwMode="auto">
          <a:xfrm flipH="1" flipV="1">
            <a:off x="5675993" y="4488093"/>
            <a:ext cx="276225" cy="24606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3" name="Rectangle 32">
            <a:extLst>
              <a:ext uri="{FF2B5EF4-FFF2-40B4-BE49-F238E27FC236}">
                <a16:creationId xmlns:a16="http://schemas.microsoft.com/office/drawing/2014/main" id="{93C3A98D-D6E9-1F64-7CBD-B4BD3BD5DFB8}"/>
              </a:ext>
            </a:extLst>
          </p:cNvPr>
          <p:cNvSpPr>
            <a:spLocks noChangeAspect="1" noChangeArrowheads="1"/>
          </p:cNvSpPr>
          <p:nvPr/>
        </p:nvSpPr>
        <p:spPr bwMode="auto">
          <a:xfrm flipH="1" flipV="1">
            <a:off x="6056993"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4" name="Rectangle 33">
            <a:extLst>
              <a:ext uri="{FF2B5EF4-FFF2-40B4-BE49-F238E27FC236}">
                <a16:creationId xmlns:a16="http://schemas.microsoft.com/office/drawing/2014/main" id="{515119AA-778B-EA52-CCE7-EEF91DFA6720}"/>
              </a:ext>
            </a:extLst>
          </p:cNvPr>
          <p:cNvSpPr>
            <a:spLocks noChangeAspect="1" noChangeArrowheads="1"/>
          </p:cNvSpPr>
          <p:nvPr/>
        </p:nvSpPr>
        <p:spPr bwMode="auto">
          <a:xfrm flipH="1" flipV="1">
            <a:off x="5236256"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Rectangle 34">
            <a:extLst>
              <a:ext uri="{FF2B5EF4-FFF2-40B4-BE49-F238E27FC236}">
                <a16:creationId xmlns:a16="http://schemas.microsoft.com/office/drawing/2014/main" id="{38E50638-E00A-B492-96B0-6BC3B9245925}"/>
              </a:ext>
            </a:extLst>
          </p:cNvPr>
          <p:cNvSpPr>
            <a:spLocks noChangeAspect="1" noChangeArrowheads="1"/>
          </p:cNvSpPr>
          <p:nvPr/>
        </p:nvSpPr>
        <p:spPr bwMode="auto">
          <a:xfrm flipH="1" flipV="1">
            <a:off x="4821918"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DD5F8416-8EC8-9A2F-584B-9D3703778EBF}"/>
              </a:ext>
            </a:extLst>
          </p:cNvPr>
          <p:cNvSpPr>
            <a:spLocks noChangeAspect="1" noChangeArrowheads="1"/>
          </p:cNvSpPr>
          <p:nvPr/>
        </p:nvSpPr>
        <p:spPr bwMode="auto">
          <a:xfrm flipH="1" flipV="1">
            <a:off x="7301593" y="2779943"/>
            <a:ext cx="274638"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Rectangle 36">
            <a:extLst>
              <a:ext uri="{FF2B5EF4-FFF2-40B4-BE49-F238E27FC236}">
                <a16:creationId xmlns:a16="http://schemas.microsoft.com/office/drawing/2014/main" id="{A4E14239-2564-FD3F-F131-0B6588AC03A3}"/>
              </a:ext>
            </a:extLst>
          </p:cNvPr>
          <p:cNvSpPr>
            <a:spLocks noChangeAspect="1" noChangeArrowheads="1"/>
          </p:cNvSpPr>
          <p:nvPr/>
        </p:nvSpPr>
        <p:spPr bwMode="auto">
          <a:xfrm flipH="1" flipV="1">
            <a:off x="6885668"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8" name="Rectangle 37">
            <a:extLst>
              <a:ext uri="{FF2B5EF4-FFF2-40B4-BE49-F238E27FC236}">
                <a16:creationId xmlns:a16="http://schemas.microsoft.com/office/drawing/2014/main" id="{6B029983-6C7D-B880-9E2C-C4A1D36A8AD9}"/>
              </a:ext>
            </a:extLst>
          </p:cNvPr>
          <p:cNvSpPr>
            <a:spLocks noChangeAspect="1" noChangeArrowheads="1"/>
          </p:cNvSpPr>
          <p:nvPr/>
        </p:nvSpPr>
        <p:spPr bwMode="auto">
          <a:xfrm flipH="1" flipV="1">
            <a:off x="6471331"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9" name="Rectangle 38">
            <a:extLst>
              <a:ext uri="{FF2B5EF4-FFF2-40B4-BE49-F238E27FC236}">
                <a16:creationId xmlns:a16="http://schemas.microsoft.com/office/drawing/2014/main" id="{01C7270C-621E-4B18-502B-BFC729BC7060}"/>
              </a:ext>
            </a:extLst>
          </p:cNvPr>
          <p:cNvSpPr>
            <a:spLocks noChangeAspect="1" noChangeArrowheads="1"/>
          </p:cNvSpPr>
          <p:nvPr/>
        </p:nvSpPr>
        <p:spPr bwMode="auto">
          <a:xfrm flipH="1" flipV="1">
            <a:off x="6056993"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0" name="Rectangle 39">
            <a:extLst>
              <a:ext uri="{FF2B5EF4-FFF2-40B4-BE49-F238E27FC236}">
                <a16:creationId xmlns:a16="http://schemas.microsoft.com/office/drawing/2014/main" id="{E133FF11-F676-9095-D2BD-1E33CFC03527}"/>
              </a:ext>
            </a:extLst>
          </p:cNvPr>
          <p:cNvSpPr>
            <a:spLocks noChangeAspect="1" noChangeArrowheads="1"/>
          </p:cNvSpPr>
          <p:nvPr/>
        </p:nvSpPr>
        <p:spPr bwMode="auto">
          <a:xfrm flipH="1" flipV="1">
            <a:off x="5650593"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1" name="Rectangle 40">
            <a:extLst>
              <a:ext uri="{FF2B5EF4-FFF2-40B4-BE49-F238E27FC236}">
                <a16:creationId xmlns:a16="http://schemas.microsoft.com/office/drawing/2014/main" id="{B89DB1FA-14CF-F9BB-9404-847358266506}"/>
              </a:ext>
            </a:extLst>
          </p:cNvPr>
          <p:cNvSpPr>
            <a:spLocks noChangeAspect="1" noChangeArrowheads="1"/>
          </p:cNvSpPr>
          <p:nvPr/>
        </p:nvSpPr>
        <p:spPr bwMode="auto">
          <a:xfrm flipH="1" flipV="1">
            <a:off x="4821918"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2" name="Rectangle 41">
            <a:extLst>
              <a:ext uri="{FF2B5EF4-FFF2-40B4-BE49-F238E27FC236}">
                <a16:creationId xmlns:a16="http://schemas.microsoft.com/office/drawing/2014/main" id="{57F28B39-681D-7861-761A-8F3375C5CA90}"/>
              </a:ext>
            </a:extLst>
          </p:cNvPr>
          <p:cNvSpPr>
            <a:spLocks noChangeAspect="1" noChangeArrowheads="1"/>
          </p:cNvSpPr>
          <p:nvPr/>
        </p:nvSpPr>
        <p:spPr bwMode="auto">
          <a:xfrm flipH="1" flipV="1">
            <a:off x="6471331" y="4016606"/>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3" name="Rectangle 42">
            <a:extLst>
              <a:ext uri="{FF2B5EF4-FFF2-40B4-BE49-F238E27FC236}">
                <a16:creationId xmlns:a16="http://schemas.microsoft.com/office/drawing/2014/main" id="{0327A64A-D8C6-D3D7-48F4-2C4805922C28}"/>
              </a:ext>
            </a:extLst>
          </p:cNvPr>
          <p:cNvSpPr>
            <a:spLocks noChangeAspect="1" noChangeArrowheads="1"/>
          </p:cNvSpPr>
          <p:nvPr/>
        </p:nvSpPr>
        <p:spPr bwMode="auto">
          <a:xfrm flipH="1" flipV="1">
            <a:off x="6471331" y="4016606"/>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Rectangle 43">
            <a:extLst>
              <a:ext uri="{FF2B5EF4-FFF2-40B4-BE49-F238E27FC236}">
                <a16:creationId xmlns:a16="http://schemas.microsoft.com/office/drawing/2014/main" id="{3CFBF6CB-1CB0-1E01-B0FE-2F6E677E8369}"/>
              </a:ext>
            </a:extLst>
          </p:cNvPr>
          <p:cNvSpPr>
            <a:spLocks noChangeAspect="1" noChangeArrowheads="1"/>
          </p:cNvSpPr>
          <p:nvPr/>
        </p:nvSpPr>
        <p:spPr bwMode="auto">
          <a:xfrm flipH="1" flipV="1">
            <a:off x="5675993" y="40086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5" name="Rectangle 44">
            <a:extLst>
              <a:ext uri="{FF2B5EF4-FFF2-40B4-BE49-F238E27FC236}">
                <a16:creationId xmlns:a16="http://schemas.microsoft.com/office/drawing/2014/main" id="{5DA20528-1822-F29B-53B9-B5B6563795DA}"/>
              </a:ext>
            </a:extLst>
          </p:cNvPr>
          <p:cNvSpPr>
            <a:spLocks noChangeAspect="1" noChangeArrowheads="1"/>
          </p:cNvSpPr>
          <p:nvPr/>
        </p:nvSpPr>
        <p:spPr bwMode="auto">
          <a:xfrm flipH="1" flipV="1">
            <a:off x="5675993" y="40086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6" name="Rectangle 45">
            <a:extLst>
              <a:ext uri="{FF2B5EF4-FFF2-40B4-BE49-F238E27FC236}">
                <a16:creationId xmlns:a16="http://schemas.microsoft.com/office/drawing/2014/main" id="{81F354DD-DCE4-B5F9-167D-E08084287521}"/>
              </a:ext>
            </a:extLst>
          </p:cNvPr>
          <p:cNvSpPr>
            <a:spLocks noChangeAspect="1" noChangeArrowheads="1"/>
          </p:cNvSpPr>
          <p:nvPr/>
        </p:nvSpPr>
        <p:spPr bwMode="auto">
          <a:xfrm flipH="1" flipV="1">
            <a:off x="4821918" y="40086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4DD8402E-D5B8-D9DA-F9ED-C1A94D936615}"/>
              </a:ext>
            </a:extLst>
          </p:cNvPr>
          <p:cNvSpPr>
            <a:spLocks noChangeAspect="1" noChangeArrowheads="1"/>
          </p:cNvSpPr>
          <p:nvPr/>
        </p:nvSpPr>
        <p:spPr bwMode="auto">
          <a:xfrm flipH="1" flipV="1">
            <a:off x="4821918" y="40086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815CA4BF-3974-E34D-466A-ABEAD526EB8B}"/>
              </a:ext>
            </a:extLst>
          </p:cNvPr>
          <p:cNvSpPr>
            <a:spLocks noChangeAspect="1" noChangeArrowheads="1"/>
          </p:cNvSpPr>
          <p:nvPr/>
        </p:nvSpPr>
        <p:spPr bwMode="auto">
          <a:xfrm flipH="1" flipV="1">
            <a:off x="6885668"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D4157D84-31F9-0D3D-C77E-193780610A44}"/>
              </a:ext>
            </a:extLst>
          </p:cNvPr>
          <p:cNvSpPr>
            <a:spLocks noChangeAspect="1" noChangeArrowheads="1"/>
          </p:cNvSpPr>
          <p:nvPr/>
        </p:nvSpPr>
        <p:spPr bwMode="auto">
          <a:xfrm flipH="1" flipV="1">
            <a:off x="6885668"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281D6851-8125-806D-381E-D31069CAA4FD}"/>
              </a:ext>
            </a:extLst>
          </p:cNvPr>
          <p:cNvSpPr>
            <a:spLocks noChangeAspect="1" noChangeArrowheads="1"/>
          </p:cNvSpPr>
          <p:nvPr/>
        </p:nvSpPr>
        <p:spPr bwMode="auto">
          <a:xfrm flipH="1" flipV="1">
            <a:off x="6056993"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BFBFD7AF-941B-FC7E-C8FA-067FAC14BFC6}"/>
              </a:ext>
            </a:extLst>
          </p:cNvPr>
          <p:cNvSpPr>
            <a:spLocks noChangeAspect="1" noChangeArrowheads="1"/>
          </p:cNvSpPr>
          <p:nvPr/>
        </p:nvSpPr>
        <p:spPr bwMode="auto">
          <a:xfrm flipH="1" flipV="1">
            <a:off x="6056993"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F324A051-8C06-0B53-64CA-9F28D2B3B4FB}"/>
              </a:ext>
            </a:extLst>
          </p:cNvPr>
          <p:cNvSpPr>
            <a:spLocks noChangeAspect="1" noChangeArrowheads="1"/>
          </p:cNvSpPr>
          <p:nvPr/>
        </p:nvSpPr>
        <p:spPr bwMode="auto">
          <a:xfrm flipH="1" flipV="1">
            <a:off x="5650593"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AAAD29D4-A7DC-3D7F-45DB-6856BE418B1F}"/>
              </a:ext>
            </a:extLst>
          </p:cNvPr>
          <p:cNvSpPr>
            <a:spLocks noChangeAspect="1" noChangeArrowheads="1"/>
          </p:cNvSpPr>
          <p:nvPr/>
        </p:nvSpPr>
        <p:spPr bwMode="auto">
          <a:xfrm flipH="1" flipV="1">
            <a:off x="5650593"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6B2F725D-F82D-3D0C-90D4-DE7F53A2BB44}"/>
              </a:ext>
            </a:extLst>
          </p:cNvPr>
          <p:cNvSpPr>
            <a:spLocks noChangeAspect="1" noChangeArrowheads="1"/>
          </p:cNvSpPr>
          <p:nvPr/>
        </p:nvSpPr>
        <p:spPr bwMode="auto">
          <a:xfrm flipH="1" flipV="1">
            <a:off x="4821918"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77D4F0BF-39EB-D068-9936-2D738E133518}"/>
              </a:ext>
            </a:extLst>
          </p:cNvPr>
          <p:cNvSpPr>
            <a:spLocks noChangeAspect="1" noChangeArrowheads="1"/>
          </p:cNvSpPr>
          <p:nvPr/>
        </p:nvSpPr>
        <p:spPr bwMode="auto">
          <a:xfrm flipH="1" flipV="1">
            <a:off x="4821918"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AA1FBAC8-6074-7B0E-9928-FE3CE8D24F9E}"/>
              </a:ext>
            </a:extLst>
          </p:cNvPr>
          <p:cNvSpPr>
            <a:spLocks noChangeAspect="1" noChangeArrowheads="1"/>
          </p:cNvSpPr>
          <p:nvPr/>
        </p:nvSpPr>
        <p:spPr bwMode="auto">
          <a:xfrm flipH="1" flipV="1">
            <a:off x="7301593" y="3195868"/>
            <a:ext cx="274638" cy="27622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2DE790C9-0723-D484-E4F4-2555A89FA575}"/>
              </a:ext>
            </a:extLst>
          </p:cNvPr>
          <p:cNvSpPr>
            <a:spLocks noChangeAspect="1" noChangeArrowheads="1"/>
          </p:cNvSpPr>
          <p:nvPr/>
        </p:nvSpPr>
        <p:spPr bwMode="auto">
          <a:xfrm flipH="1" flipV="1">
            <a:off x="7301593" y="3195868"/>
            <a:ext cx="274638"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3ADCFC10-E46B-D48D-512D-B8672CC6F39F}"/>
              </a:ext>
            </a:extLst>
          </p:cNvPr>
          <p:cNvSpPr>
            <a:spLocks noChangeAspect="1" noChangeArrowheads="1"/>
          </p:cNvSpPr>
          <p:nvPr/>
        </p:nvSpPr>
        <p:spPr bwMode="auto">
          <a:xfrm flipH="1" flipV="1">
            <a:off x="6056993" y="31958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020CBD24-4BF5-6E87-C542-F250A2786B6E}"/>
              </a:ext>
            </a:extLst>
          </p:cNvPr>
          <p:cNvSpPr>
            <a:spLocks noChangeAspect="1" noChangeArrowheads="1"/>
          </p:cNvSpPr>
          <p:nvPr/>
        </p:nvSpPr>
        <p:spPr bwMode="auto">
          <a:xfrm flipH="1" flipV="1">
            <a:off x="6056993" y="31958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BEF11C0B-F414-ACD5-D015-20398FD422AD}"/>
              </a:ext>
            </a:extLst>
          </p:cNvPr>
          <p:cNvSpPr>
            <a:spLocks noChangeAspect="1" noChangeArrowheads="1"/>
          </p:cNvSpPr>
          <p:nvPr/>
        </p:nvSpPr>
        <p:spPr bwMode="auto">
          <a:xfrm flipH="1" flipV="1">
            <a:off x="5236256" y="31958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A023F1D0-A3F4-4B78-C920-928928DFA7FB}"/>
              </a:ext>
            </a:extLst>
          </p:cNvPr>
          <p:cNvSpPr>
            <a:spLocks noChangeAspect="1" noChangeArrowheads="1"/>
          </p:cNvSpPr>
          <p:nvPr/>
        </p:nvSpPr>
        <p:spPr bwMode="auto">
          <a:xfrm flipH="1" flipV="1">
            <a:off x="5236256" y="31958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B5BA1B33-EC8F-B215-9F62-5BD3D91D4C5E}"/>
              </a:ext>
            </a:extLst>
          </p:cNvPr>
          <p:cNvSpPr>
            <a:spLocks noChangeAspect="1" noChangeArrowheads="1"/>
          </p:cNvSpPr>
          <p:nvPr/>
        </p:nvSpPr>
        <p:spPr bwMode="auto">
          <a:xfrm flipH="1" flipV="1">
            <a:off x="5926818" y="3675293"/>
            <a:ext cx="130175" cy="136525"/>
          </a:xfrm>
          <a:prstGeom prst="rect">
            <a:avLst/>
          </a:prstGeom>
          <a:solidFill>
            <a:srgbClr val="DFDFDF"/>
          </a:solidFill>
          <a:ln w="0">
            <a:solidFill>
              <a:srgbClr val="DFDFDF"/>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54DC8244-88AA-084E-9B35-E2D230E63A83}"/>
              </a:ext>
            </a:extLst>
          </p:cNvPr>
          <p:cNvSpPr>
            <a:spLocks noChangeAspect="1" noChangeArrowheads="1"/>
          </p:cNvSpPr>
          <p:nvPr/>
        </p:nvSpPr>
        <p:spPr bwMode="auto">
          <a:xfrm flipH="1" flipV="1">
            <a:off x="5926818" y="3675293"/>
            <a:ext cx="130175"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CD76641-2D85-3BC0-44EA-970F9AB53C7F}"/>
              </a:ext>
            </a:extLst>
          </p:cNvPr>
          <p:cNvSpPr>
            <a:spLocks noChangeAspect="1" noChangeArrowheads="1"/>
          </p:cNvSpPr>
          <p:nvPr/>
        </p:nvSpPr>
        <p:spPr bwMode="auto">
          <a:xfrm flipH="1" flipV="1">
            <a:off x="5098143" y="4075343"/>
            <a:ext cx="547688" cy="141288"/>
          </a:xfrm>
          <a:prstGeom prst="rect">
            <a:avLst/>
          </a:prstGeom>
          <a:solidFill>
            <a:srgbClr val="DFDFDF"/>
          </a:solidFill>
          <a:ln w="0">
            <a:solidFill>
              <a:srgbClr val="DFDFDF"/>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DBF76D84-E8D2-8487-5E24-835BA5D9613E}"/>
              </a:ext>
            </a:extLst>
          </p:cNvPr>
          <p:cNvSpPr>
            <a:spLocks noChangeAspect="1" noChangeArrowheads="1"/>
          </p:cNvSpPr>
          <p:nvPr/>
        </p:nvSpPr>
        <p:spPr bwMode="auto">
          <a:xfrm flipH="1" flipV="1">
            <a:off x="6747556" y="4089631"/>
            <a:ext cx="1111250" cy="136525"/>
          </a:xfrm>
          <a:prstGeom prst="rect">
            <a:avLst/>
          </a:prstGeom>
          <a:solidFill>
            <a:srgbClr val="DFDFDF"/>
          </a:solidFill>
          <a:ln w="0">
            <a:solidFill>
              <a:srgbClr val="DFDFDF"/>
            </a:solidFill>
            <a:miter lim="800000"/>
            <a:headEnd/>
            <a:tailEnd/>
          </a:ln>
        </p:spPr>
        <p:txBody>
          <a:bodyPr/>
          <a:lstStyle/>
          <a:p>
            <a:endParaRPr lang="en-US"/>
          </a:p>
        </p:txBody>
      </p:sp>
      <p:sp>
        <p:nvSpPr>
          <p:cNvPr id="66" name="Rectangle 65">
            <a:extLst>
              <a:ext uri="{FF2B5EF4-FFF2-40B4-BE49-F238E27FC236}">
                <a16:creationId xmlns:a16="http://schemas.microsoft.com/office/drawing/2014/main" id="{4835F727-C1D9-4658-6BDA-320CB12D1668}"/>
              </a:ext>
            </a:extLst>
          </p:cNvPr>
          <p:cNvSpPr>
            <a:spLocks noChangeAspect="1" noChangeArrowheads="1"/>
          </p:cNvSpPr>
          <p:nvPr/>
        </p:nvSpPr>
        <p:spPr bwMode="auto">
          <a:xfrm flipH="1" flipV="1">
            <a:off x="6747556" y="4089631"/>
            <a:ext cx="1135062" cy="1301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DD9CC302-A4E1-CCAC-1BCF-90FA7418A21D}"/>
              </a:ext>
            </a:extLst>
          </p:cNvPr>
          <p:cNvSpPr>
            <a:spLocks noChangeAspect="1" noChangeArrowheads="1"/>
          </p:cNvSpPr>
          <p:nvPr/>
        </p:nvSpPr>
        <p:spPr bwMode="auto">
          <a:xfrm flipH="1" flipV="1">
            <a:off x="7161893" y="3675293"/>
            <a:ext cx="715963" cy="136525"/>
          </a:xfrm>
          <a:prstGeom prst="rect">
            <a:avLst/>
          </a:prstGeom>
          <a:solidFill>
            <a:srgbClr val="DFDFDF"/>
          </a:solidFill>
          <a:ln w="0">
            <a:solidFill>
              <a:srgbClr val="DFDFDF"/>
            </a:solidFill>
            <a:miter lim="800000"/>
            <a:headEnd/>
            <a:tailEnd/>
          </a:ln>
        </p:spPr>
        <p:txBody>
          <a:bodyPr/>
          <a:lstStyle/>
          <a:p>
            <a:endParaRPr lang="en-US"/>
          </a:p>
        </p:txBody>
      </p:sp>
      <p:sp>
        <p:nvSpPr>
          <p:cNvPr id="68" name="Rectangle 67">
            <a:extLst>
              <a:ext uri="{FF2B5EF4-FFF2-40B4-BE49-F238E27FC236}">
                <a16:creationId xmlns:a16="http://schemas.microsoft.com/office/drawing/2014/main" id="{6DC589A0-EE7B-5A3A-FB7F-489A0D8FAF68}"/>
              </a:ext>
            </a:extLst>
          </p:cNvPr>
          <p:cNvSpPr>
            <a:spLocks noChangeAspect="1" noChangeArrowheads="1"/>
          </p:cNvSpPr>
          <p:nvPr/>
        </p:nvSpPr>
        <p:spPr bwMode="auto">
          <a:xfrm flipH="1" flipV="1">
            <a:off x="7161893" y="3675293"/>
            <a:ext cx="71596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427EBC6A-8E63-5602-1471-E641DFE1E3F7}"/>
              </a:ext>
            </a:extLst>
          </p:cNvPr>
          <p:cNvSpPr>
            <a:spLocks noChangeAspect="1" noChangeArrowheads="1"/>
          </p:cNvSpPr>
          <p:nvPr/>
        </p:nvSpPr>
        <p:spPr bwMode="auto">
          <a:xfrm flipH="1" flipV="1">
            <a:off x="6333218" y="3675293"/>
            <a:ext cx="552450" cy="136525"/>
          </a:xfrm>
          <a:prstGeom prst="rect">
            <a:avLst/>
          </a:prstGeom>
          <a:solidFill>
            <a:srgbClr val="DFDFDF"/>
          </a:solidFill>
          <a:ln w="0">
            <a:solidFill>
              <a:srgbClr val="DFDFDF"/>
            </a:solidFill>
            <a:miter lim="800000"/>
            <a:headEnd/>
            <a:tailEnd/>
          </a:ln>
        </p:spPr>
        <p:txBody>
          <a:bodyPr/>
          <a:lstStyle/>
          <a:p>
            <a:endParaRPr lang="en-US"/>
          </a:p>
        </p:txBody>
      </p:sp>
      <p:sp>
        <p:nvSpPr>
          <p:cNvPr id="70" name="Rectangle 69">
            <a:extLst>
              <a:ext uri="{FF2B5EF4-FFF2-40B4-BE49-F238E27FC236}">
                <a16:creationId xmlns:a16="http://schemas.microsoft.com/office/drawing/2014/main" id="{88291D14-D4F2-5F8B-A9B5-A6B120812BA7}"/>
              </a:ext>
            </a:extLst>
          </p:cNvPr>
          <p:cNvSpPr>
            <a:spLocks noChangeAspect="1" noChangeArrowheads="1"/>
          </p:cNvSpPr>
          <p:nvPr/>
        </p:nvSpPr>
        <p:spPr bwMode="auto">
          <a:xfrm flipH="1" flipV="1">
            <a:off x="6333218" y="3675293"/>
            <a:ext cx="552450"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5915C248-051C-FB8F-87CD-3D7CE4CDF2CE}"/>
              </a:ext>
            </a:extLst>
          </p:cNvPr>
          <p:cNvSpPr>
            <a:spLocks noChangeAspect="1" noChangeArrowheads="1"/>
          </p:cNvSpPr>
          <p:nvPr/>
        </p:nvSpPr>
        <p:spPr bwMode="auto">
          <a:xfrm flipH="1" flipV="1">
            <a:off x="5098143" y="3675293"/>
            <a:ext cx="552450" cy="136525"/>
          </a:xfrm>
          <a:prstGeom prst="rect">
            <a:avLst/>
          </a:prstGeom>
          <a:solidFill>
            <a:srgbClr val="DFDFDF"/>
          </a:solidFill>
          <a:ln w="0">
            <a:solidFill>
              <a:srgbClr val="DFDFDF"/>
            </a:solidFill>
            <a:miter lim="800000"/>
            <a:headEnd/>
            <a:tailEnd/>
          </a:ln>
        </p:spPr>
        <p:txBody>
          <a:bodyPr/>
          <a:lstStyle/>
          <a:p>
            <a:endParaRPr lang="en-US"/>
          </a:p>
        </p:txBody>
      </p:sp>
      <p:sp>
        <p:nvSpPr>
          <p:cNvPr id="72" name="Rectangle 71">
            <a:extLst>
              <a:ext uri="{FF2B5EF4-FFF2-40B4-BE49-F238E27FC236}">
                <a16:creationId xmlns:a16="http://schemas.microsoft.com/office/drawing/2014/main" id="{9F6E2E96-4846-52B6-F19B-A3D723F38516}"/>
              </a:ext>
            </a:extLst>
          </p:cNvPr>
          <p:cNvSpPr>
            <a:spLocks noChangeAspect="1" noChangeArrowheads="1"/>
          </p:cNvSpPr>
          <p:nvPr/>
        </p:nvSpPr>
        <p:spPr bwMode="auto">
          <a:xfrm flipH="1" flipV="1">
            <a:off x="5098143" y="3675293"/>
            <a:ext cx="552450"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620A9D0F-28F6-56DD-0AB2-0CB84EB64F7E}"/>
              </a:ext>
            </a:extLst>
          </p:cNvPr>
          <p:cNvSpPr>
            <a:spLocks noChangeAspect="1" noChangeArrowheads="1"/>
          </p:cNvSpPr>
          <p:nvPr/>
        </p:nvSpPr>
        <p:spPr bwMode="auto">
          <a:xfrm flipH="1" flipV="1">
            <a:off x="5512481" y="3260956"/>
            <a:ext cx="544512" cy="138112"/>
          </a:xfrm>
          <a:prstGeom prst="rect">
            <a:avLst/>
          </a:prstGeom>
          <a:solidFill>
            <a:srgbClr val="DFDFDF"/>
          </a:solidFill>
          <a:ln w="0">
            <a:solidFill>
              <a:srgbClr val="DFDFDF"/>
            </a:solidFill>
            <a:miter lim="800000"/>
            <a:headEnd/>
            <a:tailEnd/>
          </a:ln>
        </p:spPr>
        <p:txBody>
          <a:bodyPr/>
          <a:lstStyle/>
          <a:p>
            <a:endParaRPr lang="en-US"/>
          </a:p>
        </p:txBody>
      </p:sp>
      <p:sp>
        <p:nvSpPr>
          <p:cNvPr id="74" name="Rectangle 73">
            <a:extLst>
              <a:ext uri="{FF2B5EF4-FFF2-40B4-BE49-F238E27FC236}">
                <a16:creationId xmlns:a16="http://schemas.microsoft.com/office/drawing/2014/main" id="{5F8DDF72-7D28-1631-1519-E4FF8AC896B2}"/>
              </a:ext>
            </a:extLst>
          </p:cNvPr>
          <p:cNvSpPr>
            <a:spLocks noChangeAspect="1" noChangeArrowheads="1"/>
          </p:cNvSpPr>
          <p:nvPr/>
        </p:nvSpPr>
        <p:spPr bwMode="auto">
          <a:xfrm flipH="1" flipV="1">
            <a:off x="5512481" y="3260956"/>
            <a:ext cx="5445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3711E8EA-494D-4B2E-C453-0F4DCE7E83F9}"/>
              </a:ext>
            </a:extLst>
          </p:cNvPr>
          <p:cNvSpPr>
            <a:spLocks noChangeAspect="1" noChangeArrowheads="1"/>
          </p:cNvSpPr>
          <p:nvPr/>
        </p:nvSpPr>
        <p:spPr bwMode="auto">
          <a:xfrm flipH="1" flipV="1">
            <a:off x="6333218" y="3260956"/>
            <a:ext cx="968375" cy="138112"/>
          </a:xfrm>
          <a:prstGeom prst="rect">
            <a:avLst/>
          </a:prstGeom>
          <a:solidFill>
            <a:srgbClr val="DFDFDF"/>
          </a:solidFill>
          <a:ln w="0">
            <a:solidFill>
              <a:srgbClr val="DFDFDF"/>
            </a:solidFill>
            <a:miter lim="800000"/>
            <a:headEnd/>
            <a:tailEnd/>
          </a:ln>
        </p:spPr>
        <p:txBody>
          <a:bodyPr/>
          <a:lstStyle/>
          <a:p>
            <a:endParaRPr lang="en-US"/>
          </a:p>
        </p:txBody>
      </p:sp>
      <p:sp>
        <p:nvSpPr>
          <p:cNvPr id="76" name="Rectangle 75">
            <a:extLst>
              <a:ext uri="{FF2B5EF4-FFF2-40B4-BE49-F238E27FC236}">
                <a16:creationId xmlns:a16="http://schemas.microsoft.com/office/drawing/2014/main" id="{83E1301B-D279-6332-D3F2-A726714FA5FA}"/>
              </a:ext>
            </a:extLst>
          </p:cNvPr>
          <p:cNvSpPr>
            <a:spLocks noChangeAspect="1" noChangeArrowheads="1"/>
          </p:cNvSpPr>
          <p:nvPr/>
        </p:nvSpPr>
        <p:spPr bwMode="auto">
          <a:xfrm flipH="1" flipV="1">
            <a:off x="6333218" y="3260956"/>
            <a:ext cx="968375"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35B3842F-932C-F891-6E8E-1AEC7240B77A}"/>
              </a:ext>
            </a:extLst>
          </p:cNvPr>
          <p:cNvSpPr>
            <a:spLocks noChangeAspect="1" noChangeArrowheads="1"/>
          </p:cNvSpPr>
          <p:nvPr/>
        </p:nvSpPr>
        <p:spPr bwMode="auto">
          <a:xfrm flipH="1" flipV="1">
            <a:off x="5747431" y="407534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78" name="Rectangle 77">
            <a:extLst>
              <a:ext uri="{FF2B5EF4-FFF2-40B4-BE49-F238E27FC236}">
                <a16:creationId xmlns:a16="http://schemas.microsoft.com/office/drawing/2014/main" id="{F2E4A5C0-FEB4-0EA7-7155-9450F1E5F805}"/>
              </a:ext>
            </a:extLst>
          </p:cNvPr>
          <p:cNvSpPr>
            <a:spLocks noChangeAspect="1" noChangeArrowheads="1"/>
          </p:cNvSpPr>
          <p:nvPr/>
        </p:nvSpPr>
        <p:spPr bwMode="auto">
          <a:xfrm flipH="1" flipV="1">
            <a:off x="5747431" y="407534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9" name="Rectangle 78">
            <a:extLst>
              <a:ext uri="{FF2B5EF4-FFF2-40B4-BE49-F238E27FC236}">
                <a16:creationId xmlns:a16="http://schemas.microsoft.com/office/drawing/2014/main" id="{6A07F89F-CB21-20BE-EA69-6A6010247BA7}"/>
              </a:ext>
            </a:extLst>
          </p:cNvPr>
          <p:cNvSpPr>
            <a:spLocks noChangeAspect="1" noChangeArrowheads="1"/>
          </p:cNvSpPr>
          <p:nvPr/>
        </p:nvSpPr>
        <p:spPr bwMode="auto">
          <a:xfrm flipH="1" flipV="1">
            <a:off x="4894943" y="407534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80" name="Rectangle 79">
            <a:extLst>
              <a:ext uri="{FF2B5EF4-FFF2-40B4-BE49-F238E27FC236}">
                <a16:creationId xmlns:a16="http://schemas.microsoft.com/office/drawing/2014/main" id="{42AB9B4D-D690-2D68-EF9A-85AEEA298CF7}"/>
              </a:ext>
            </a:extLst>
          </p:cNvPr>
          <p:cNvSpPr>
            <a:spLocks noChangeAspect="1" noChangeArrowheads="1"/>
          </p:cNvSpPr>
          <p:nvPr/>
        </p:nvSpPr>
        <p:spPr bwMode="auto">
          <a:xfrm flipH="1" flipV="1">
            <a:off x="4894943" y="407534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1" name="Rectangle 80">
            <a:extLst>
              <a:ext uri="{FF2B5EF4-FFF2-40B4-BE49-F238E27FC236}">
                <a16:creationId xmlns:a16="http://schemas.microsoft.com/office/drawing/2014/main" id="{F901FE05-4318-21BB-43F3-33512AA27C44}"/>
              </a:ext>
            </a:extLst>
          </p:cNvPr>
          <p:cNvSpPr>
            <a:spLocks noChangeAspect="1" noChangeArrowheads="1"/>
          </p:cNvSpPr>
          <p:nvPr/>
        </p:nvSpPr>
        <p:spPr bwMode="auto">
          <a:xfrm flipH="1" flipV="1">
            <a:off x="6544356" y="4089631"/>
            <a:ext cx="138112" cy="138112"/>
          </a:xfrm>
          <a:prstGeom prst="rect">
            <a:avLst/>
          </a:prstGeom>
          <a:solidFill>
            <a:srgbClr val="000000"/>
          </a:solidFill>
          <a:ln w="0">
            <a:solidFill>
              <a:srgbClr val="000000"/>
            </a:solidFill>
            <a:miter lim="800000"/>
            <a:headEnd/>
            <a:tailEnd/>
          </a:ln>
        </p:spPr>
        <p:txBody>
          <a:bodyPr/>
          <a:lstStyle/>
          <a:p>
            <a:endParaRPr lang="en-US"/>
          </a:p>
        </p:txBody>
      </p:sp>
      <p:sp>
        <p:nvSpPr>
          <p:cNvPr id="82" name="Rectangle 81">
            <a:extLst>
              <a:ext uri="{FF2B5EF4-FFF2-40B4-BE49-F238E27FC236}">
                <a16:creationId xmlns:a16="http://schemas.microsoft.com/office/drawing/2014/main" id="{3611123B-A972-4639-E756-C2DD2EE2B734}"/>
              </a:ext>
            </a:extLst>
          </p:cNvPr>
          <p:cNvSpPr>
            <a:spLocks noChangeAspect="1" noChangeArrowheads="1"/>
          </p:cNvSpPr>
          <p:nvPr/>
        </p:nvSpPr>
        <p:spPr bwMode="auto">
          <a:xfrm flipH="1" flipV="1">
            <a:off x="6544356" y="4089631"/>
            <a:ext cx="1381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3" name="Rectangle 82">
            <a:extLst>
              <a:ext uri="{FF2B5EF4-FFF2-40B4-BE49-F238E27FC236}">
                <a16:creationId xmlns:a16="http://schemas.microsoft.com/office/drawing/2014/main" id="{01BE0647-BD3C-E6EA-5344-E033CEA91830}"/>
              </a:ext>
            </a:extLst>
          </p:cNvPr>
          <p:cNvSpPr>
            <a:spLocks noChangeAspect="1" noChangeArrowheads="1"/>
          </p:cNvSpPr>
          <p:nvPr/>
        </p:nvSpPr>
        <p:spPr bwMode="auto">
          <a:xfrm flipH="1" flipV="1">
            <a:off x="6950756" y="367529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84" name="Rectangle 83">
            <a:extLst>
              <a:ext uri="{FF2B5EF4-FFF2-40B4-BE49-F238E27FC236}">
                <a16:creationId xmlns:a16="http://schemas.microsoft.com/office/drawing/2014/main" id="{2AFABF1B-AC2D-0B6F-3149-219CBDBE1FDD}"/>
              </a:ext>
            </a:extLst>
          </p:cNvPr>
          <p:cNvSpPr>
            <a:spLocks noChangeAspect="1" noChangeArrowheads="1"/>
          </p:cNvSpPr>
          <p:nvPr/>
        </p:nvSpPr>
        <p:spPr bwMode="auto">
          <a:xfrm flipH="1" flipV="1">
            <a:off x="6950756" y="367529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5" name="Rectangle 84">
            <a:extLst>
              <a:ext uri="{FF2B5EF4-FFF2-40B4-BE49-F238E27FC236}">
                <a16:creationId xmlns:a16="http://schemas.microsoft.com/office/drawing/2014/main" id="{B770A399-3BC9-A748-CCD5-0F90CF3D9940}"/>
              </a:ext>
            </a:extLst>
          </p:cNvPr>
          <p:cNvSpPr>
            <a:spLocks noChangeAspect="1" noChangeArrowheads="1"/>
          </p:cNvSpPr>
          <p:nvPr/>
        </p:nvSpPr>
        <p:spPr bwMode="auto">
          <a:xfrm flipH="1" flipV="1">
            <a:off x="6130018" y="367529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86" name="Rectangle 85">
            <a:extLst>
              <a:ext uri="{FF2B5EF4-FFF2-40B4-BE49-F238E27FC236}">
                <a16:creationId xmlns:a16="http://schemas.microsoft.com/office/drawing/2014/main" id="{63B06BFC-3CAE-31E0-EE24-BF5EFFF22664}"/>
              </a:ext>
            </a:extLst>
          </p:cNvPr>
          <p:cNvSpPr>
            <a:spLocks noChangeAspect="1" noChangeArrowheads="1"/>
          </p:cNvSpPr>
          <p:nvPr/>
        </p:nvSpPr>
        <p:spPr bwMode="auto">
          <a:xfrm flipH="1" flipV="1">
            <a:off x="6130018" y="367529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7" name="Rectangle 86">
            <a:extLst>
              <a:ext uri="{FF2B5EF4-FFF2-40B4-BE49-F238E27FC236}">
                <a16:creationId xmlns:a16="http://schemas.microsoft.com/office/drawing/2014/main" id="{791F39F5-FA39-77FB-3DD0-93225EE678AE}"/>
              </a:ext>
            </a:extLst>
          </p:cNvPr>
          <p:cNvSpPr>
            <a:spLocks noChangeAspect="1" noChangeArrowheads="1"/>
          </p:cNvSpPr>
          <p:nvPr/>
        </p:nvSpPr>
        <p:spPr bwMode="auto">
          <a:xfrm flipH="1" flipV="1">
            <a:off x="5715681" y="367529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88" name="Rectangle 87">
            <a:extLst>
              <a:ext uri="{FF2B5EF4-FFF2-40B4-BE49-F238E27FC236}">
                <a16:creationId xmlns:a16="http://schemas.microsoft.com/office/drawing/2014/main" id="{A98DC325-374D-6FB9-FC49-650DB745D900}"/>
              </a:ext>
            </a:extLst>
          </p:cNvPr>
          <p:cNvSpPr>
            <a:spLocks noChangeAspect="1" noChangeArrowheads="1"/>
          </p:cNvSpPr>
          <p:nvPr/>
        </p:nvSpPr>
        <p:spPr bwMode="auto">
          <a:xfrm flipH="1" flipV="1">
            <a:off x="5715681" y="367529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9" name="Rectangle 88">
            <a:extLst>
              <a:ext uri="{FF2B5EF4-FFF2-40B4-BE49-F238E27FC236}">
                <a16:creationId xmlns:a16="http://schemas.microsoft.com/office/drawing/2014/main" id="{99195182-179B-F2A1-C465-E41F0D310E09}"/>
              </a:ext>
            </a:extLst>
          </p:cNvPr>
          <p:cNvSpPr>
            <a:spLocks noChangeAspect="1" noChangeArrowheads="1"/>
          </p:cNvSpPr>
          <p:nvPr/>
        </p:nvSpPr>
        <p:spPr bwMode="auto">
          <a:xfrm flipH="1" flipV="1">
            <a:off x="4894943" y="367529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90" name="Rectangle 89">
            <a:extLst>
              <a:ext uri="{FF2B5EF4-FFF2-40B4-BE49-F238E27FC236}">
                <a16:creationId xmlns:a16="http://schemas.microsoft.com/office/drawing/2014/main" id="{427D0A0C-4A93-5D76-F41B-5695A51EF746}"/>
              </a:ext>
            </a:extLst>
          </p:cNvPr>
          <p:cNvSpPr>
            <a:spLocks noChangeAspect="1" noChangeArrowheads="1"/>
          </p:cNvSpPr>
          <p:nvPr/>
        </p:nvSpPr>
        <p:spPr bwMode="auto">
          <a:xfrm flipH="1" flipV="1">
            <a:off x="4894943" y="367529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1" name="Rectangle 90">
            <a:extLst>
              <a:ext uri="{FF2B5EF4-FFF2-40B4-BE49-F238E27FC236}">
                <a16:creationId xmlns:a16="http://schemas.microsoft.com/office/drawing/2014/main" id="{4EC57E31-3CD0-BB5B-F5A3-D50F6D8C4E3D}"/>
              </a:ext>
            </a:extLst>
          </p:cNvPr>
          <p:cNvSpPr>
            <a:spLocks noChangeAspect="1" noChangeArrowheads="1"/>
          </p:cNvSpPr>
          <p:nvPr/>
        </p:nvSpPr>
        <p:spPr bwMode="auto">
          <a:xfrm flipH="1" flipV="1">
            <a:off x="7366681" y="3260956"/>
            <a:ext cx="138112" cy="138112"/>
          </a:xfrm>
          <a:prstGeom prst="rect">
            <a:avLst/>
          </a:prstGeom>
          <a:solidFill>
            <a:srgbClr val="000000"/>
          </a:solidFill>
          <a:ln w="0">
            <a:solidFill>
              <a:srgbClr val="000000"/>
            </a:solidFill>
            <a:miter lim="800000"/>
            <a:headEnd/>
            <a:tailEnd/>
          </a:ln>
        </p:spPr>
        <p:txBody>
          <a:bodyPr/>
          <a:lstStyle/>
          <a:p>
            <a:endParaRPr lang="en-US"/>
          </a:p>
        </p:txBody>
      </p:sp>
      <p:sp>
        <p:nvSpPr>
          <p:cNvPr id="92" name="Rectangle 91">
            <a:extLst>
              <a:ext uri="{FF2B5EF4-FFF2-40B4-BE49-F238E27FC236}">
                <a16:creationId xmlns:a16="http://schemas.microsoft.com/office/drawing/2014/main" id="{2F7CC6BB-6FCF-B881-F187-EA4ED3CC76F0}"/>
              </a:ext>
            </a:extLst>
          </p:cNvPr>
          <p:cNvSpPr>
            <a:spLocks noChangeAspect="1" noChangeArrowheads="1"/>
          </p:cNvSpPr>
          <p:nvPr/>
        </p:nvSpPr>
        <p:spPr bwMode="auto">
          <a:xfrm flipH="1" flipV="1">
            <a:off x="7366681" y="3260956"/>
            <a:ext cx="1381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3" name="Rectangle 92">
            <a:extLst>
              <a:ext uri="{FF2B5EF4-FFF2-40B4-BE49-F238E27FC236}">
                <a16:creationId xmlns:a16="http://schemas.microsoft.com/office/drawing/2014/main" id="{2BABE437-C499-3A51-7AC4-0CD69E008629}"/>
              </a:ext>
            </a:extLst>
          </p:cNvPr>
          <p:cNvSpPr>
            <a:spLocks noChangeAspect="1" noChangeArrowheads="1"/>
          </p:cNvSpPr>
          <p:nvPr/>
        </p:nvSpPr>
        <p:spPr bwMode="auto">
          <a:xfrm flipH="1" flipV="1">
            <a:off x="6130018" y="3260956"/>
            <a:ext cx="138113" cy="138112"/>
          </a:xfrm>
          <a:prstGeom prst="rect">
            <a:avLst/>
          </a:prstGeom>
          <a:solidFill>
            <a:srgbClr val="000000"/>
          </a:solidFill>
          <a:ln w="0">
            <a:solidFill>
              <a:srgbClr val="000000"/>
            </a:solidFill>
            <a:miter lim="800000"/>
            <a:headEnd/>
            <a:tailEnd/>
          </a:ln>
        </p:spPr>
        <p:txBody>
          <a:bodyPr/>
          <a:lstStyle/>
          <a:p>
            <a:endParaRPr lang="en-US"/>
          </a:p>
        </p:txBody>
      </p:sp>
      <p:sp>
        <p:nvSpPr>
          <p:cNvPr id="94" name="Rectangle 93">
            <a:extLst>
              <a:ext uri="{FF2B5EF4-FFF2-40B4-BE49-F238E27FC236}">
                <a16:creationId xmlns:a16="http://schemas.microsoft.com/office/drawing/2014/main" id="{C078E14F-08FB-555F-38C7-7E5A9B6EE750}"/>
              </a:ext>
            </a:extLst>
          </p:cNvPr>
          <p:cNvSpPr>
            <a:spLocks noChangeAspect="1" noChangeArrowheads="1"/>
          </p:cNvSpPr>
          <p:nvPr/>
        </p:nvSpPr>
        <p:spPr bwMode="auto">
          <a:xfrm flipH="1" flipV="1">
            <a:off x="6130018" y="3260956"/>
            <a:ext cx="138113"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5" name="Rectangle 94">
            <a:extLst>
              <a:ext uri="{FF2B5EF4-FFF2-40B4-BE49-F238E27FC236}">
                <a16:creationId xmlns:a16="http://schemas.microsoft.com/office/drawing/2014/main" id="{50445E97-8F6B-9CFE-C22B-943A9375E751}"/>
              </a:ext>
            </a:extLst>
          </p:cNvPr>
          <p:cNvSpPr>
            <a:spLocks noChangeAspect="1" noChangeArrowheads="1"/>
          </p:cNvSpPr>
          <p:nvPr/>
        </p:nvSpPr>
        <p:spPr bwMode="auto">
          <a:xfrm flipH="1" flipV="1">
            <a:off x="5307693" y="3260956"/>
            <a:ext cx="133350" cy="138112"/>
          </a:xfrm>
          <a:prstGeom prst="rect">
            <a:avLst/>
          </a:prstGeom>
          <a:solidFill>
            <a:srgbClr val="000000"/>
          </a:solidFill>
          <a:ln w="0">
            <a:solidFill>
              <a:srgbClr val="000000"/>
            </a:solidFill>
            <a:miter lim="800000"/>
            <a:headEnd/>
            <a:tailEnd/>
          </a:ln>
        </p:spPr>
        <p:txBody>
          <a:bodyPr/>
          <a:lstStyle/>
          <a:p>
            <a:endParaRPr lang="en-US"/>
          </a:p>
        </p:txBody>
      </p:sp>
      <p:sp>
        <p:nvSpPr>
          <p:cNvPr id="96" name="Rectangle 95">
            <a:extLst>
              <a:ext uri="{FF2B5EF4-FFF2-40B4-BE49-F238E27FC236}">
                <a16:creationId xmlns:a16="http://schemas.microsoft.com/office/drawing/2014/main" id="{EB9CE660-1E09-383E-CAD3-B71D6D1F19B3}"/>
              </a:ext>
            </a:extLst>
          </p:cNvPr>
          <p:cNvSpPr>
            <a:spLocks noChangeAspect="1" noChangeArrowheads="1"/>
          </p:cNvSpPr>
          <p:nvPr/>
        </p:nvSpPr>
        <p:spPr bwMode="auto">
          <a:xfrm flipH="1" flipV="1">
            <a:off x="5307693" y="3260956"/>
            <a:ext cx="133350"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7" name="Rectangle 96">
            <a:extLst>
              <a:ext uri="{FF2B5EF4-FFF2-40B4-BE49-F238E27FC236}">
                <a16:creationId xmlns:a16="http://schemas.microsoft.com/office/drawing/2014/main" id="{96D78C79-75CF-1575-CBA1-6EB5BC5CE95F}"/>
              </a:ext>
            </a:extLst>
          </p:cNvPr>
          <p:cNvSpPr>
            <a:spLocks noChangeAspect="1" noChangeArrowheads="1"/>
          </p:cNvSpPr>
          <p:nvPr/>
        </p:nvSpPr>
        <p:spPr bwMode="auto">
          <a:xfrm flipH="1" flipV="1">
            <a:off x="5098143" y="4075343"/>
            <a:ext cx="579438" cy="149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Text Box 97">
            <a:extLst>
              <a:ext uri="{FF2B5EF4-FFF2-40B4-BE49-F238E27FC236}">
                <a16:creationId xmlns:a16="http://schemas.microsoft.com/office/drawing/2014/main" id="{F649879C-818B-CD7C-6902-8A212BEEF401}"/>
              </a:ext>
            </a:extLst>
          </p:cNvPr>
          <p:cNvSpPr txBox="1">
            <a:spLocks noChangeAspect="1" noChangeArrowheads="1"/>
          </p:cNvSpPr>
          <p:nvPr/>
        </p:nvSpPr>
        <p:spPr bwMode="auto">
          <a:xfrm>
            <a:off x="477905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99" name="Text Box 98">
            <a:extLst>
              <a:ext uri="{FF2B5EF4-FFF2-40B4-BE49-F238E27FC236}">
                <a16:creationId xmlns:a16="http://schemas.microsoft.com/office/drawing/2014/main" id="{5E6A46BB-B4F5-F8AE-8547-B34DDF37E755}"/>
              </a:ext>
            </a:extLst>
          </p:cNvPr>
          <p:cNvSpPr txBox="1">
            <a:spLocks noChangeAspect="1" noChangeArrowheads="1"/>
          </p:cNvSpPr>
          <p:nvPr/>
        </p:nvSpPr>
        <p:spPr bwMode="auto">
          <a:xfrm>
            <a:off x="5634718"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00" name="Text Box 99">
            <a:extLst>
              <a:ext uri="{FF2B5EF4-FFF2-40B4-BE49-F238E27FC236}">
                <a16:creationId xmlns:a16="http://schemas.microsoft.com/office/drawing/2014/main" id="{9AD42F5D-21D0-0C92-FAF5-9A7A7636238C}"/>
              </a:ext>
            </a:extLst>
          </p:cNvPr>
          <p:cNvSpPr txBox="1">
            <a:spLocks noChangeAspect="1" noChangeArrowheads="1"/>
          </p:cNvSpPr>
          <p:nvPr/>
        </p:nvSpPr>
        <p:spPr bwMode="auto">
          <a:xfrm>
            <a:off x="4779056"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1" name="Text Box 100">
            <a:extLst>
              <a:ext uri="{FF2B5EF4-FFF2-40B4-BE49-F238E27FC236}">
                <a16:creationId xmlns:a16="http://schemas.microsoft.com/office/drawing/2014/main" id="{83637C53-A9FE-73DF-9FDB-B03094115439}"/>
              </a:ext>
            </a:extLst>
          </p:cNvPr>
          <p:cNvSpPr txBox="1">
            <a:spLocks noChangeAspect="1" noChangeArrowheads="1"/>
          </p:cNvSpPr>
          <p:nvPr/>
        </p:nvSpPr>
        <p:spPr bwMode="auto">
          <a:xfrm>
            <a:off x="556963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2" name="Text Box 101">
            <a:extLst>
              <a:ext uri="{FF2B5EF4-FFF2-40B4-BE49-F238E27FC236}">
                <a16:creationId xmlns:a16="http://schemas.microsoft.com/office/drawing/2014/main" id="{6F6D6D52-C5E2-A739-B7B9-24018DDA74FD}"/>
              </a:ext>
            </a:extLst>
          </p:cNvPr>
          <p:cNvSpPr txBox="1">
            <a:spLocks noChangeAspect="1" noChangeArrowheads="1"/>
          </p:cNvSpPr>
          <p:nvPr/>
        </p:nvSpPr>
        <p:spPr bwMode="auto">
          <a:xfrm>
            <a:off x="603000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3" name="Text Box 102">
            <a:extLst>
              <a:ext uri="{FF2B5EF4-FFF2-40B4-BE49-F238E27FC236}">
                <a16:creationId xmlns:a16="http://schemas.microsoft.com/office/drawing/2014/main" id="{38FAFC69-B4D1-5050-2510-B6144A3A9675}"/>
              </a:ext>
            </a:extLst>
          </p:cNvPr>
          <p:cNvSpPr txBox="1">
            <a:spLocks noChangeAspect="1" noChangeArrowheads="1"/>
          </p:cNvSpPr>
          <p:nvPr/>
        </p:nvSpPr>
        <p:spPr bwMode="auto">
          <a:xfrm>
            <a:off x="6818993"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4" name="Text Box 103">
            <a:extLst>
              <a:ext uri="{FF2B5EF4-FFF2-40B4-BE49-F238E27FC236}">
                <a16:creationId xmlns:a16="http://schemas.microsoft.com/office/drawing/2014/main" id="{97CC4F0A-F3B5-EBA8-95EA-AC03E41243A3}"/>
              </a:ext>
            </a:extLst>
          </p:cNvPr>
          <p:cNvSpPr txBox="1">
            <a:spLocks noChangeAspect="1" noChangeArrowheads="1"/>
          </p:cNvSpPr>
          <p:nvPr/>
        </p:nvSpPr>
        <p:spPr bwMode="auto">
          <a:xfrm>
            <a:off x="6869793"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5" name="Text Box 104">
            <a:extLst>
              <a:ext uri="{FF2B5EF4-FFF2-40B4-BE49-F238E27FC236}">
                <a16:creationId xmlns:a16="http://schemas.microsoft.com/office/drawing/2014/main" id="{5C85BD26-769A-1895-1D17-63F04AC8EE97}"/>
              </a:ext>
            </a:extLst>
          </p:cNvPr>
          <p:cNvSpPr txBox="1">
            <a:spLocks noChangeAspect="1" noChangeArrowheads="1"/>
          </p:cNvSpPr>
          <p:nvPr/>
        </p:nvSpPr>
        <p:spPr bwMode="auto">
          <a:xfrm>
            <a:off x="517275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6" name="Text Box 105">
            <a:extLst>
              <a:ext uri="{FF2B5EF4-FFF2-40B4-BE49-F238E27FC236}">
                <a16:creationId xmlns:a16="http://schemas.microsoft.com/office/drawing/2014/main" id="{67713CAE-E546-6CAB-6266-59A5F1CA80A2}"/>
              </a:ext>
            </a:extLst>
          </p:cNvPr>
          <p:cNvSpPr txBox="1">
            <a:spLocks noChangeAspect="1" noChangeArrowheads="1"/>
          </p:cNvSpPr>
          <p:nvPr/>
        </p:nvSpPr>
        <p:spPr bwMode="auto">
          <a:xfrm>
            <a:off x="601413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7" name="Text Box 106">
            <a:extLst>
              <a:ext uri="{FF2B5EF4-FFF2-40B4-BE49-F238E27FC236}">
                <a16:creationId xmlns:a16="http://schemas.microsoft.com/office/drawing/2014/main" id="{17C1C0BD-2A00-421B-0479-EC26C48CD482}"/>
              </a:ext>
            </a:extLst>
          </p:cNvPr>
          <p:cNvSpPr txBox="1">
            <a:spLocks noChangeAspect="1" noChangeArrowheads="1"/>
          </p:cNvSpPr>
          <p:nvPr/>
        </p:nvSpPr>
        <p:spPr bwMode="auto">
          <a:xfrm>
            <a:off x="7311118"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8" name="Text Box 107">
            <a:extLst>
              <a:ext uri="{FF2B5EF4-FFF2-40B4-BE49-F238E27FC236}">
                <a16:creationId xmlns:a16="http://schemas.microsoft.com/office/drawing/2014/main" id="{9F33CED1-0EDC-AE7D-9F27-90A963D75892}"/>
              </a:ext>
            </a:extLst>
          </p:cNvPr>
          <p:cNvSpPr txBox="1">
            <a:spLocks noChangeAspect="1" noChangeArrowheads="1"/>
          </p:cNvSpPr>
          <p:nvPr/>
        </p:nvSpPr>
        <p:spPr bwMode="auto">
          <a:xfrm>
            <a:off x="7260318"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9" name="Text Box 108">
            <a:extLst>
              <a:ext uri="{FF2B5EF4-FFF2-40B4-BE49-F238E27FC236}">
                <a16:creationId xmlns:a16="http://schemas.microsoft.com/office/drawing/2014/main" id="{AB18EFF0-B25C-8B0F-B970-F063A696D6CD}"/>
              </a:ext>
            </a:extLst>
          </p:cNvPr>
          <p:cNvSpPr txBox="1">
            <a:spLocks noChangeAspect="1" noChangeArrowheads="1"/>
          </p:cNvSpPr>
          <p:nvPr/>
        </p:nvSpPr>
        <p:spPr bwMode="auto">
          <a:xfrm>
            <a:off x="642688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11" name="Text Box 110">
            <a:extLst>
              <a:ext uri="{FF2B5EF4-FFF2-40B4-BE49-F238E27FC236}">
                <a16:creationId xmlns:a16="http://schemas.microsoft.com/office/drawing/2014/main" id="{04D5C024-9D5D-2419-1C35-8836A0C5AF06}"/>
              </a:ext>
            </a:extLst>
          </p:cNvPr>
          <p:cNvSpPr txBox="1">
            <a:spLocks noChangeAspect="1" noChangeArrowheads="1"/>
          </p:cNvSpPr>
          <p:nvPr/>
        </p:nvSpPr>
        <p:spPr bwMode="auto">
          <a:xfrm>
            <a:off x="4780643"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a</a:t>
            </a:r>
            <a:endParaRPr lang="en-US" altLang="zh-CN" i="1">
              <a:ea typeface="宋体" panose="02010600030101010101" pitchFamily="2" charset="-122"/>
            </a:endParaRPr>
          </a:p>
        </p:txBody>
      </p:sp>
      <p:sp>
        <p:nvSpPr>
          <p:cNvPr id="112" name="Text Box 111">
            <a:extLst>
              <a:ext uri="{FF2B5EF4-FFF2-40B4-BE49-F238E27FC236}">
                <a16:creationId xmlns:a16="http://schemas.microsoft.com/office/drawing/2014/main" id="{C2957E64-9F2B-A635-3959-8513CDA5692D}"/>
              </a:ext>
            </a:extLst>
          </p:cNvPr>
          <p:cNvSpPr txBox="1">
            <a:spLocks noChangeAspect="1" noChangeArrowheads="1"/>
          </p:cNvSpPr>
          <p:nvPr/>
        </p:nvSpPr>
        <p:spPr bwMode="auto">
          <a:xfrm>
            <a:off x="5199743"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b</a:t>
            </a:r>
            <a:endParaRPr lang="en-US" altLang="zh-CN" i="1">
              <a:ea typeface="宋体" panose="02010600030101010101" pitchFamily="2" charset="-122"/>
            </a:endParaRPr>
          </a:p>
        </p:txBody>
      </p:sp>
      <p:sp>
        <p:nvSpPr>
          <p:cNvPr id="113" name="Text Box 112">
            <a:extLst>
              <a:ext uri="{FF2B5EF4-FFF2-40B4-BE49-F238E27FC236}">
                <a16:creationId xmlns:a16="http://schemas.microsoft.com/office/drawing/2014/main" id="{F4A79597-A3A6-56C1-CE1D-80AB89E59AF7}"/>
              </a:ext>
            </a:extLst>
          </p:cNvPr>
          <p:cNvSpPr txBox="1">
            <a:spLocks noChangeAspect="1" noChangeArrowheads="1"/>
          </p:cNvSpPr>
          <p:nvPr/>
        </p:nvSpPr>
        <p:spPr bwMode="auto">
          <a:xfrm>
            <a:off x="5620431" y="2035406"/>
            <a:ext cx="3016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c</a:t>
            </a:r>
            <a:endParaRPr lang="en-US" altLang="zh-CN" i="1">
              <a:ea typeface="宋体" panose="02010600030101010101" pitchFamily="2" charset="-122"/>
            </a:endParaRPr>
          </a:p>
        </p:txBody>
      </p:sp>
      <p:sp>
        <p:nvSpPr>
          <p:cNvPr id="114" name="Text Box 113">
            <a:extLst>
              <a:ext uri="{FF2B5EF4-FFF2-40B4-BE49-F238E27FC236}">
                <a16:creationId xmlns:a16="http://schemas.microsoft.com/office/drawing/2014/main" id="{397CFAA6-DF36-33D8-12F1-F070BF9A42CA}"/>
              </a:ext>
            </a:extLst>
          </p:cNvPr>
          <p:cNvSpPr txBox="1">
            <a:spLocks noChangeAspect="1" noChangeArrowheads="1"/>
          </p:cNvSpPr>
          <p:nvPr/>
        </p:nvSpPr>
        <p:spPr bwMode="auto">
          <a:xfrm>
            <a:off x="6041118"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d</a:t>
            </a:r>
            <a:endParaRPr lang="en-US" altLang="zh-CN" i="1">
              <a:ea typeface="宋体" panose="02010600030101010101" pitchFamily="2" charset="-122"/>
            </a:endParaRPr>
          </a:p>
        </p:txBody>
      </p:sp>
      <p:sp>
        <p:nvSpPr>
          <p:cNvPr id="115" name="Text Box 114">
            <a:extLst>
              <a:ext uri="{FF2B5EF4-FFF2-40B4-BE49-F238E27FC236}">
                <a16:creationId xmlns:a16="http://schemas.microsoft.com/office/drawing/2014/main" id="{0509B5D0-4EFF-B212-21F5-1A9FC247AAD4}"/>
              </a:ext>
            </a:extLst>
          </p:cNvPr>
          <p:cNvSpPr txBox="1">
            <a:spLocks noChangeAspect="1" noChangeArrowheads="1"/>
          </p:cNvSpPr>
          <p:nvPr/>
        </p:nvSpPr>
        <p:spPr bwMode="auto">
          <a:xfrm>
            <a:off x="6458631"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e</a:t>
            </a:r>
            <a:endParaRPr lang="en-US" altLang="zh-CN" i="1">
              <a:ea typeface="宋体" panose="02010600030101010101" pitchFamily="2" charset="-122"/>
            </a:endParaRPr>
          </a:p>
        </p:txBody>
      </p:sp>
      <p:sp>
        <p:nvSpPr>
          <p:cNvPr id="116" name="Text Box 115">
            <a:extLst>
              <a:ext uri="{FF2B5EF4-FFF2-40B4-BE49-F238E27FC236}">
                <a16:creationId xmlns:a16="http://schemas.microsoft.com/office/drawing/2014/main" id="{4AF91229-1626-E728-F2AC-65CED1151831}"/>
              </a:ext>
            </a:extLst>
          </p:cNvPr>
          <p:cNvSpPr txBox="1">
            <a:spLocks noChangeAspect="1" noChangeArrowheads="1"/>
          </p:cNvSpPr>
          <p:nvPr/>
        </p:nvSpPr>
        <p:spPr bwMode="auto">
          <a:xfrm>
            <a:off x="6879318" y="2035406"/>
            <a:ext cx="254000"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f</a:t>
            </a:r>
            <a:endParaRPr lang="en-US" altLang="zh-CN" i="1">
              <a:ea typeface="宋体" panose="02010600030101010101" pitchFamily="2" charset="-122"/>
            </a:endParaRPr>
          </a:p>
        </p:txBody>
      </p:sp>
      <p:sp>
        <p:nvSpPr>
          <p:cNvPr id="117" name="Text Box 116">
            <a:extLst>
              <a:ext uri="{FF2B5EF4-FFF2-40B4-BE49-F238E27FC236}">
                <a16:creationId xmlns:a16="http://schemas.microsoft.com/office/drawing/2014/main" id="{331C2B5E-79DD-50B7-A183-A84C10B9E600}"/>
              </a:ext>
            </a:extLst>
          </p:cNvPr>
          <p:cNvSpPr txBox="1">
            <a:spLocks noChangeAspect="1" noChangeArrowheads="1"/>
          </p:cNvSpPr>
          <p:nvPr/>
        </p:nvSpPr>
        <p:spPr bwMode="auto">
          <a:xfrm>
            <a:off x="7301593" y="2027468"/>
            <a:ext cx="314325" cy="355600"/>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g</a:t>
            </a:r>
            <a:endParaRPr lang="en-US" altLang="zh-CN" i="1">
              <a:ea typeface="宋体" panose="02010600030101010101" pitchFamily="2" charset="-122"/>
            </a:endParaRPr>
          </a:p>
        </p:txBody>
      </p:sp>
      <p:sp>
        <p:nvSpPr>
          <p:cNvPr id="118" name="Text Box 117">
            <a:extLst>
              <a:ext uri="{FF2B5EF4-FFF2-40B4-BE49-F238E27FC236}">
                <a16:creationId xmlns:a16="http://schemas.microsoft.com/office/drawing/2014/main" id="{649392E0-4691-2622-0D87-31456365B2AA}"/>
              </a:ext>
            </a:extLst>
          </p:cNvPr>
          <p:cNvSpPr txBox="1">
            <a:spLocks noChangeAspect="1" noChangeArrowheads="1"/>
          </p:cNvSpPr>
          <p:nvPr/>
        </p:nvSpPr>
        <p:spPr bwMode="auto">
          <a:xfrm>
            <a:off x="8800193" y="3176818"/>
            <a:ext cx="314325"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1</a:t>
            </a:r>
            <a:endParaRPr lang="en-US" altLang="zh-CN">
              <a:ea typeface="宋体" panose="02010600030101010101" pitchFamily="2" charset="-122"/>
            </a:endParaRPr>
          </a:p>
        </p:txBody>
      </p:sp>
      <p:sp>
        <p:nvSpPr>
          <p:cNvPr id="119" name="Text Box 118">
            <a:extLst>
              <a:ext uri="{FF2B5EF4-FFF2-40B4-BE49-F238E27FC236}">
                <a16:creationId xmlns:a16="http://schemas.microsoft.com/office/drawing/2014/main" id="{00CC0A02-B441-117B-6604-2D6E02DEEDC6}"/>
              </a:ext>
            </a:extLst>
          </p:cNvPr>
          <p:cNvSpPr txBox="1">
            <a:spLocks noChangeAspect="1" noChangeArrowheads="1"/>
          </p:cNvSpPr>
          <p:nvPr/>
        </p:nvSpPr>
        <p:spPr bwMode="auto">
          <a:xfrm>
            <a:off x="8800193" y="35721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2</a:t>
            </a:r>
            <a:endParaRPr lang="en-US" altLang="zh-CN">
              <a:ea typeface="宋体" panose="02010600030101010101" pitchFamily="2" charset="-122"/>
            </a:endParaRPr>
          </a:p>
        </p:txBody>
      </p:sp>
      <p:sp>
        <p:nvSpPr>
          <p:cNvPr id="120" name="Text Box 119">
            <a:extLst>
              <a:ext uri="{FF2B5EF4-FFF2-40B4-BE49-F238E27FC236}">
                <a16:creationId xmlns:a16="http://schemas.microsoft.com/office/drawing/2014/main" id="{506AB4E1-2EB8-7893-8B8D-D8F9027E596A}"/>
              </a:ext>
            </a:extLst>
          </p:cNvPr>
          <p:cNvSpPr txBox="1">
            <a:spLocks noChangeAspect="1" noChangeArrowheads="1"/>
          </p:cNvSpPr>
          <p:nvPr/>
        </p:nvSpPr>
        <p:spPr bwMode="auto">
          <a:xfrm>
            <a:off x="8800193" y="3968981"/>
            <a:ext cx="314325" cy="355600"/>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3</a:t>
            </a:r>
            <a:endParaRPr lang="en-US" altLang="zh-CN">
              <a:ea typeface="宋体" panose="02010600030101010101" pitchFamily="2" charset="-122"/>
            </a:endParaRPr>
          </a:p>
        </p:txBody>
      </p:sp>
      <p:sp>
        <p:nvSpPr>
          <p:cNvPr id="121" name="Line 120">
            <a:extLst>
              <a:ext uri="{FF2B5EF4-FFF2-40B4-BE49-F238E27FC236}">
                <a16:creationId xmlns:a16="http://schemas.microsoft.com/office/drawing/2014/main" id="{FC9E2574-3DBB-92B4-9250-6FF9DB2CFD0A}"/>
              </a:ext>
            </a:extLst>
          </p:cNvPr>
          <p:cNvSpPr>
            <a:spLocks noChangeAspect="1" noChangeShapeType="1"/>
          </p:cNvSpPr>
          <p:nvPr/>
        </p:nvSpPr>
        <p:spPr bwMode="auto">
          <a:xfrm>
            <a:off x="4450443" y="3284768"/>
            <a:ext cx="461963" cy="0"/>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2" name="Line 121">
            <a:extLst>
              <a:ext uri="{FF2B5EF4-FFF2-40B4-BE49-F238E27FC236}">
                <a16:creationId xmlns:a16="http://schemas.microsoft.com/office/drawing/2014/main" id="{9B6DBAAE-694A-82C4-491D-1277EDD3AA9E}"/>
              </a:ext>
            </a:extLst>
          </p:cNvPr>
          <p:cNvSpPr>
            <a:spLocks noChangeAspect="1" noChangeShapeType="1"/>
          </p:cNvSpPr>
          <p:nvPr/>
        </p:nvSpPr>
        <p:spPr bwMode="auto">
          <a:xfrm flipV="1">
            <a:off x="4518706" y="3811818"/>
            <a:ext cx="788987"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3" name="Line 122">
            <a:extLst>
              <a:ext uri="{FF2B5EF4-FFF2-40B4-BE49-F238E27FC236}">
                <a16:creationId xmlns:a16="http://schemas.microsoft.com/office/drawing/2014/main" id="{DA8D3525-C4DC-F28F-7733-C416F1B3FDC9}"/>
              </a:ext>
            </a:extLst>
          </p:cNvPr>
          <p:cNvSpPr>
            <a:spLocks noChangeAspect="1" noChangeShapeType="1"/>
          </p:cNvSpPr>
          <p:nvPr/>
        </p:nvSpPr>
        <p:spPr bwMode="auto">
          <a:xfrm flipV="1">
            <a:off x="6758668" y="5129443"/>
            <a:ext cx="59055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4" name="Line 123">
            <a:extLst>
              <a:ext uri="{FF2B5EF4-FFF2-40B4-BE49-F238E27FC236}">
                <a16:creationId xmlns:a16="http://schemas.microsoft.com/office/drawing/2014/main" id="{0F2C262F-B4A8-42DC-605F-1A2078AE80B1}"/>
              </a:ext>
            </a:extLst>
          </p:cNvPr>
          <p:cNvSpPr>
            <a:spLocks noChangeAspect="1" noChangeShapeType="1"/>
          </p:cNvSpPr>
          <p:nvPr/>
        </p:nvSpPr>
        <p:spPr bwMode="auto">
          <a:xfrm flipV="1">
            <a:off x="6495143" y="5129443"/>
            <a:ext cx="39370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5" name="Line 124">
            <a:extLst>
              <a:ext uri="{FF2B5EF4-FFF2-40B4-BE49-F238E27FC236}">
                <a16:creationId xmlns:a16="http://schemas.microsoft.com/office/drawing/2014/main" id="{0C10A06F-21F1-9573-BADE-75ADBD661D2F}"/>
              </a:ext>
            </a:extLst>
          </p:cNvPr>
          <p:cNvSpPr>
            <a:spLocks noChangeAspect="1" noChangeShapeType="1"/>
          </p:cNvSpPr>
          <p:nvPr/>
        </p:nvSpPr>
        <p:spPr bwMode="auto">
          <a:xfrm flipV="1">
            <a:off x="6230031" y="5129443"/>
            <a:ext cx="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6" name="Line 125">
            <a:extLst>
              <a:ext uri="{FF2B5EF4-FFF2-40B4-BE49-F238E27FC236}">
                <a16:creationId xmlns:a16="http://schemas.microsoft.com/office/drawing/2014/main" id="{77D17D9A-E3DF-09D7-1429-93AF158CCD2A}"/>
              </a:ext>
            </a:extLst>
          </p:cNvPr>
          <p:cNvSpPr>
            <a:spLocks noChangeAspect="1" noChangeShapeType="1"/>
          </p:cNvSpPr>
          <p:nvPr/>
        </p:nvSpPr>
        <p:spPr bwMode="auto">
          <a:xfrm flipH="1" flipV="1">
            <a:off x="5836331" y="5129443"/>
            <a:ext cx="328612"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7" name="Line 126">
            <a:extLst>
              <a:ext uri="{FF2B5EF4-FFF2-40B4-BE49-F238E27FC236}">
                <a16:creationId xmlns:a16="http://schemas.microsoft.com/office/drawing/2014/main" id="{A88A441C-5624-0067-2C98-CCEE1D02B93A}"/>
              </a:ext>
            </a:extLst>
          </p:cNvPr>
          <p:cNvSpPr>
            <a:spLocks noChangeAspect="1" noChangeShapeType="1"/>
          </p:cNvSpPr>
          <p:nvPr/>
        </p:nvSpPr>
        <p:spPr bwMode="auto">
          <a:xfrm flipH="1" flipV="1">
            <a:off x="5441043" y="5129443"/>
            <a:ext cx="525463"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8" name="Line 127">
            <a:extLst>
              <a:ext uri="{FF2B5EF4-FFF2-40B4-BE49-F238E27FC236}">
                <a16:creationId xmlns:a16="http://schemas.microsoft.com/office/drawing/2014/main" id="{279C50E4-3E02-BC40-1377-C6F51E3F8DA4}"/>
              </a:ext>
            </a:extLst>
          </p:cNvPr>
          <p:cNvSpPr>
            <a:spLocks noChangeAspect="1" noChangeShapeType="1"/>
          </p:cNvSpPr>
          <p:nvPr/>
        </p:nvSpPr>
        <p:spPr bwMode="auto">
          <a:xfrm flipH="1" flipV="1">
            <a:off x="5174343" y="5129443"/>
            <a:ext cx="595313"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9" name="Text Box 128">
            <a:extLst>
              <a:ext uri="{FF2B5EF4-FFF2-40B4-BE49-F238E27FC236}">
                <a16:creationId xmlns:a16="http://schemas.microsoft.com/office/drawing/2014/main" id="{8296A84E-D3B3-8A66-24BF-6BA41AE8CD64}"/>
              </a:ext>
            </a:extLst>
          </p:cNvPr>
          <p:cNvSpPr txBox="1">
            <a:spLocks noChangeAspect="1" noChangeArrowheads="1"/>
          </p:cNvSpPr>
          <p:nvPr/>
        </p:nvSpPr>
        <p:spPr bwMode="auto">
          <a:xfrm>
            <a:off x="5368018" y="5408843"/>
            <a:ext cx="1744663" cy="354013"/>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a:t>Pin Locations</a:t>
            </a:r>
            <a:endParaRPr lang="en-US" altLang="zh-CN">
              <a:ea typeface="宋体" panose="02010600030101010101" pitchFamily="2" charset="-122"/>
            </a:endParaRPr>
          </a:p>
        </p:txBody>
      </p:sp>
      <p:sp>
        <p:nvSpPr>
          <p:cNvPr id="130" name="Text Box 129">
            <a:extLst>
              <a:ext uri="{FF2B5EF4-FFF2-40B4-BE49-F238E27FC236}">
                <a16:creationId xmlns:a16="http://schemas.microsoft.com/office/drawing/2014/main" id="{B8387859-4F41-4D54-361A-CD093979F9E5}"/>
              </a:ext>
            </a:extLst>
          </p:cNvPr>
          <p:cNvSpPr txBox="1">
            <a:spLocks noChangeAspect="1" noChangeArrowheads="1"/>
          </p:cNvSpPr>
          <p:nvPr/>
        </p:nvSpPr>
        <p:spPr bwMode="auto">
          <a:xfrm>
            <a:off x="1390782" y="3808643"/>
            <a:ext cx="3281912" cy="374752"/>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a:t>Horizontal Segment (Trunk)</a:t>
            </a:r>
            <a:endParaRPr lang="en-US" altLang="zh-CN" dirty="0">
              <a:ea typeface="宋体" panose="02010600030101010101" pitchFamily="2" charset="-122"/>
            </a:endParaRPr>
          </a:p>
        </p:txBody>
      </p:sp>
      <p:sp>
        <p:nvSpPr>
          <p:cNvPr id="131" name="Text Box 130">
            <a:extLst>
              <a:ext uri="{FF2B5EF4-FFF2-40B4-BE49-F238E27FC236}">
                <a16:creationId xmlns:a16="http://schemas.microsoft.com/office/drawing/2014/main" id="{BE14E117-A1CC-DC81-1931-4750025610D8}"/>
              </a:ext>
            </a:extLst>
          </p:cNvPr>
          <p:cNvSpPr txBox="1">
            <a:spLocks noChangeAspect="1" noChangeArrowheads="1"/>
          </p:cNvSpPr>
          <p:nvPr/>
        </p:nvSpPr>
        <p:spPr bwMode="auto">
          <a:xfrm>
            <a:off x="1393372" y="3024418"/>
            <a:ext cx="3274560" cy="374752"/>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err="1"/>
              <a:t>Vertical</a:t>
            </a:r>
            <a:r>
              <a:rPr lang="de-DE" altLang="en-US" dirty="0"/>
              <a:t> Segment (Branch)</a:t>
            </a:r>
            <a:endParaRPr lang="en-US" altLang="zh-CN" dirty="0">
              <a:ea typeface="宋体" panose="02010600030101010101" pitchFamily="2" charset="-122"/>
            </a:endParaRPr>
          </a:p>
        </p:txBody>
      </p:sp>
      <p:sp>
        <p:nvSpPr>
          <p:cNvPr id="132" name="Text Box 133">
            <a:extLst>
              <a:ext uri="{FF2B5EF4-FFF2-40B4-BE49-F238E27FC236}">
                <a16:creationId xmlns:a16="http://schemas.microsoft.com/office/drawing/2014/main" id="{FFFFC3BC-E76A-D06E-2B93-49377DF929F0}"/>
              </a:ext>
            </a:extLst>
          </p:cNvPr>
          <p:cNvSpPr txBox="1">
            <a:spLocks noChangeAspect="1" noChangeArrowheads="1"/>
          </p:cNvSpPr>
          <p:nvPr/>
        </p:nvSpPr>
        <p:spPr bwMode="auto">
          <a:xfrm>
            <a:off x="5204506" y="2462443"/>
            <a:ext cx="31432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a:t>0</a:t>
            </a:r>
            <a:endParaRPr lang="en-US" altLang="zh-CN" b="1">
              <a:ea typeface="宋体" panose="02010600030101010101" pitchFamily="2" charset="-122"/>
            </a:endParaRPr>
          </a:p>
        </p:txBody>
      </p:sp>
      <p:sp>
        <p:nvSpPr>
          <p:cNvPr id="133" name="Text Box 134">
            <a:extLst>
              <a:ext uri="{FF2B5EF4-FFF2-40B4-BE49-F238E27FC236}">
                <a16:creationId xmlns:a16="http://schemas.microsoft.com/office/drawing/2014/main" id="{C5EBC675-937D-AF63-D3B6-696DF96D1169}"/>
              </a:ext>
            </a:extLst>
          </p:cNvPr>
          <p:cNvSpPr txBox="1">
            <a:spLocks noChangeAspect="1" noChangeArrowheads="1"/>
          </p:cNvSpPr>
          <p:nvPr/>
        </p:nvSpPr>
        <p:spPr bwMode="auto">
          <a:xfrm>
            <a:off x="6471331" y="4826231"/>
            <a:ext cx="31432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a:t>0</a:t>
            </a:r>
            <a:endParaRPr lang="en-US" altLang="zh-CN" b="1">
              <a:ea typeface="宋体" panose="02010600030101010101" pitchFamily="2" charset="-122"/>
            </a:endParaRPr>
          </a:p>
        </p:txBody>
      </p:sp>
      <p:grpSp>
        <p:nvGrpSpPr>
          <p:cNvPr id="134" name="Group 133">
            <a:extLst>
              <a:ext uri="{FF2B5EF4-FFF2-40B4-BE49-F238E27FC236}">
                <a16:creationId xmlns:a16="http://schemas.microsoft.com/office/drawing/2014/main" id="{C4965050-6A6A-FD09-9CBD-05BAAAD84524}"/>
              </a:ext>
            </a:extLst>
          </p:cNvPr>
          <p:cNvGrpSpPr/>
          <p:nvPr/>
        </p:nvGrpSpPr>
        <p:grpSpPr>
          <a:xfrm>
            <a:off x="1392918" y="5080230"/>
            <a:ext cx="2797175" cy="1011237"/>
            <a:chOff x="2471280" y="5489803"/>
            <a:chExt cx="2797175" cy="1011237"/>
          </a:xfrm>
        </p:grpSpPr>
        <p:sp>
          <p:nvSpPr>
            <p:cNvPr id="135" name="Rectangle 134">
              <a:extLst>
                <a:ext uri="{FF2B5EF4-FFF2-40B4-BE49-F238E27FC236}">
                  <a16:creationId xmlns:a16="http://schemas.microsoft.com/office/drawing/2014/main" id="{29FD291F-47C9-828E-1ACE-06FB5F771A9E}"/>
                </a:ext>
              </a:extLst>
            </p:cNvPr>
            <p:cNvSpPr>
              <a:spLocks noChangeAspect="1" noChangeArrowheads="1"/>
            </p:cNvSpPr>
            <p:nvPr/>
          </p:nvSpPr>
          <p:spPr bwMode="auto">
            <a:xfrm flipH="1">
              <a:off x="4158793" y="6077178"/>
              <a:ext cx="280987" cy="282575"/>
            </a:xfrm>
            <a:prstGeom prst="rect">
              <a:avLst/>
            </a:prstGeom>
            <a:solidFill>
              <a:srgbClr val="DFDFDF"/>
            </a:solidFill>
            <a:ln w="0">
              <a:solidFill>
                <a:srgbClr val="DFDFDF"/>
              </a:solidFill>
              <a:miter lim="800000"/>
              <a:headEnd/>
              <a:tailEnd/>
            </a:ln>
          </p:spPr>
          <p:txBody>
            <a:bodyPr/>
            <a:lstStyle/>
            <a:p>
              <a:endParaRPr lang="en-US"/>
            </a:p>
          </p:txBody>
        </p:sp>
        <p:sp>
          <p:nvSpPr>
            <p:cNvPr id="136" name="Rectangle 135">
              <a:extLst>
                <a:ext uri="{FF2B5EF4-FFF2-40B4-BE49-F238E27FC236}">
                  <a16:creationId xmlns:a16="http://schemas.microsoft.com/office/drawing/2014/main" id="{DA37C7A6-414E-C451-7640-64CABB0ACEB6}"/>
                </a:ext>
              </a:extLst>
            </p:cNvPr>
            <p:cNvSpPr>
              <a:spLocks noChangeAspect="1" noChangeArrowheads="1"/>
            </p:cNvSpPr>
            <p:nvPr/>
          </p:nvSpPr>
          <p:spPr bwMode="auto">
            <a:xfrm flipH="1">
              <a:off x="4158793" y="6077178"/>
              <a:ext cx="280987"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7" name="Rectangle 136">
              <a:extLst>
                <a:ext uri="{FF2B5EF4-FFF2-40B4-BE49-F238E27FC236}">
                  <a16:creationId xmlns:a16="http://schemas.microsoft.com/office/drawing/2014/main" id="{0AE9D73B-13FB-B94E-47FB-94CC4FF3AF1C}"/>
                </a:ext>
              </a:extLst>
            </p:cNvPr>
            <p:cNvSpPr>
              <a:spLocks noChangeAspect="1" noChangeArrowheads="1"/>
            </p:cNvSpPr>
            <p:nvPr/>
          </p:nvSpPr>
          <p:spPr bwMode="auto">
            <a:xfrm flipH="1">
              <a:off x="4233405" y="6151790"/>
              <a:ext cx="138113" cy="142875"/>
            </a:xfrm>
            <a:prstGeom prst="rect">
              <a:avLst/>
            </a:prstGeom>
            <a:solidFill>
              <a:srgbClr val="000000"/>
            </a:solidFill>
            <a:ln w="0">
              <a:solidFill>
                <a:srgbClr val="000000"/>
              </a:solidFill>
              <a:miter lim="800000"/>
              <a:headEnd/>
              <a:tailEnd/>
            </a:ln>
          </p:spPr>
          <p:txBody>
            <a:bodyPr/>
            <a:lstStyle/>
            <a:p>
              <a:endParaRPr lang="en-US"/>
            </a:p>
          </p:txBody>
        </p:sp>
        <p:sp>
          <p:nvSpPr>
            <p:cNvPr id="138" name="Rectangle 137">
              <a:extLst>
                <a:ext uri="{FF2B5EF4-FFF2-40B4-BE49-F238E27FC236}">
                  <a16:creationId xmlns:a16="http://schemas.microsoft.com/office/drawing/2014/main" id="{430E1DD7-335E-A38D-D0F0-BD8FC7C71424}"/>
                </a:ext>
              </a:extLst>
            </p:cNvPr>
            <p:cNvSpPr>
              <a:spLocks noChangeAspect="1" noChangeArrowheads="1"/>
            </p:cNvSpPr>
            <p:nvPr/>
          </p:nvSpPr>
          <p:spPr bwMode="auto">
            <a:xfrm flipH="1">
              <a:off x="4233405" y="6151790"/>
              <a:ext cx="138113" cy="142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9" name="Text Box 237">
              <a:extLst>
                <a:ext uri="{FF2B5EF4-FFF2-40B4-BE49-F238E27FC236}">
                  <a16:creationId xmlns:a16="http://schemas.microsoft.com/office/drawing/2014/main" id="{B30AC189-5A0F-9AE5-0957-855C41C1E2F8}"/>
                </a:ext>
              </a:extLst>
            </p:cNvPr>
            <p:cNvSpPr txBox="1">
              <a:spLocks noChangeAspect="1" noChangeArrowheads="1"/>
            </p:cNvSpPr>
            <p:nvPr/>
          </p:nvSpPr>
          <p:spPr bwMode="auto">
            <a:xfrm>
              <a:off x="4763630" y="6096228"/>
              <a:ext cx="50482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t>Via</a:t>
              </a:r>
              <a:endParaRPr lang="en-US" altLang="zh-CN">
                <a:ea typeface="宋体" panose="02010600030101010101" pitchFamily="2" charset="-122"/>
              </a:endParaRPr>
            </a:p>
          </p:txBody>
        </p:sp>
        <p:sp>
          <p:nvSpPr>
            <p:cNvPr id="140" name="Rectangle 139">
              <a:extLst>
                <a:ext uri="{FF2B5EF4-FFF2-40B4-BE49-F238E27FC236}">
                  <a16:creationId xmlns:a16="http://schemas.microsoft.com/office/drawing/2014/main" id="{A6211397-F916-2E1B-00B3-8D2961D35DFC}"/>
                </a:ext>
              </a:extLst>
            </p:cNvPr>
            <p:cNvSpPr>
              <a:spLocks noChangeAspect="1" noChangeArrowheads="1"/>
            </p:cNvSpPr>
            <p:nvPr/>
          </p:nvSpPr>
          <p:spPr bwMode="auto">
            <a:xfrm flipH="1" flipV="1">
              <a:off x="2471280" y="5551715"/>
              <a:ext cx="593725" cy="149225"/>
            </a:xfrm>
            <a:prstGeom prst="rect">
              <a:avLst/>
            </a:prstGeom>
            <a:solidFill>
              <a:srgbClr val="DFDFDF"/>
            </a:solidFill>
            <a:ln w="0">
              <a:solidFill>
                <a:srgbClr val="DFDFDF"/>
              </a:solidFill>
              <a:miter lim="800000"/>
              <a:headEnd/>
              <a:tailEnd/>
            </a:ln>
          </p:spPr>
          <p:txBody>
            <a:bodyPr/>
            <a:lstStyle/>
            <a:p>
              <a:endParaRPr lang="en-US" dirty="0"/>
            </a:p>
          </p:txBody>
        </p:sp>
        <p:sp>
          <p:nvSpPr>
            <p:cNvPr id="141" name="Rectangle 140">
              <a:extLst>
                <a:ext uri="{FF2B5EF4-FFF2-40B4-BE49-F238E27FC236}">
                  <a16:creationId xmlns:a16="http://schemas.microsoft.com/office/drawing/2014/main" id="{36855923-CECC-23DE-4379-B7C7ECF11DF2}"/>
                </a:ext>
              </a:extLst>
            </p:cNvPr>
            <p:cNvSpPr>
              <a:spLocks noChangeAspect="1" noChangeArrowheads="1"/>
            </p:cNvSpPr>
            <p:nvPr/>
          </p:nvSpPr>
          <p:spPr bwMode="auto">
            <a:xfrm flipH="1" flipV="1">
              <a:off x="2471280" y="5559653"/>
              <a:ext cx="593725" cy="155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2" name="Rectangle 141">
              <a:extLst>
                <a:ext uri="{FF2B5EF4-FFF2-40B4-BE49-F238E27FC236}">
                  <a16:creationId xmlns:a16="http://schemas.microsoft.com/office/drawing/2014/main" id="{0277909E-A54E-3E4F-A1C5-F3EA0EA25276}"/>
                </a:ext>
              </a:extLst>
            </p:cNvPr>
            <p:cNvSpPr>
              <a:spLocks noChangeAspect="1" noChangeArrowheads="1"/>
            </p:cNvSpPr>
            <p:nvPr/>
          </p:nvSpPr>
          <p:spPr bwMode="auto">
            <a:xfrm flipH="1" flipV="1">
              <a:off x="2601455" y="5973990"/>
              <a:ext cx="279400" cy="527050"/>
            </a:xfrm>
            <a:prstGeom prst="rect">
              <a:avLst/>
            </a:prstGeom>
            <a:solidFill>
              <a:srgbClr val="808080"/>
            </a:solidFill>
            <a:ln w="0">
              <a:solidFill>
                <a:srgbClr val="808080"/>
              </a:solidFill>
              <a:miter lim="800000"/>
              <a:headEnd/>
              <a:tailEnd/>
            </a:ln>
          </p:spPr>
          <p:txBody>
            <a:bodyPr/>
            <a:lstStyle/>
            <a:p>
              <a:endParaRPr lang="en-US"/>
            </a:p>
          </p:txBody>
        </p:sp>
        <p:sp>
          <p:nvSpPr>
            <p:cNvPr id="143" name="Rectangle 142">
              <a:extLst>
                <a:ext uri="{FF2B5EF4-FFF2-40B4-BE49-F238E27FC236}">
                  <a16:creationId xmlns:a16="http://schemas.microsoft.com/office/drawing/2014/main" id="{E5ABAEB0-B99B-7917-3345-953023437316}"/>
                </a:ext>
              </a:extLst>
            </p:cNvPr>
            <p:cNvSpPr>
              <a:spLocks noChangeAspect="1" noChangeArrowheads="1"/>
            </p:cNvSpPr>
            <p:nvPr/>
          </p:nvSpPr>
          <p:spPr bwMode="auto">
            <a:xfrm flipH="1" flipV="1">
              <a:off x="2601455" y="5945415"/>
              <a:ext cx="279400" cy="5524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4" name="Text Box 242">
              <a:extLst>
                <a:ext uri="{FF2B5EF4-FFF2-40B4-BE49-F238E27FC236}">
                  <a16:creationId xmlns:a16="http://schemas.microsoft.com/office/drawing/2014/main" id="{A9E1DB08-7CC5-BF73-6FD1-AA086DDD4E98}"/>
                </a:ext>
              </a:extLst>
            </p:cNvPr>
            <p:cNvSpPr txBox="1">
              <a:spLocks noChangeAspect="1" noChangeArrowheads="1"/>
            </p:cNvSpPr>
            <p:nvPr/>
          </p:nvSpPr>
          <p:spPr bwMode="auto">
            <a:xfrm>
              <a:off x="3218993" y="5489803"/>
              <a:ext cx="84137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dirty="0"/>
                <a:t>Metal1</a:t>
              </a:r>
              <a:endParaRPr lang="en-US" altLang="zh-CN" dirty="0">
                <a:ea typeface="宋体" panose="02010600030101010101" pitchFamily="2" charset="-122"/>
              </a:endParaRPr>
            </a:p>
          </p:txBody>
        </p:sp>
        <p:sp>
          <p:nvSpPr>
            <p:cNvPr id="145" name="Text Box 243">
              <a:extLst>
                <a:ext uri="{FF2B5EF4-FFF2-40B4-BE49-F238E27FC236}">
                  <a16:creationId xmlns:a16="http://schemas.microsoft.com/office/drawing/2014/main" id="{0BDC3798-DB36-8408-E1D6-3EE058E70118}"/>
                </a:ext>
              </a:extLst>
            </p:cNvPr>
            <p:cNvSpPr txBox="1">
              <a:spLocks noChangeAspect="1" noChangeArrowheads="1"/>
            </p:cNvSpPr>
            <p:nvPr/>
          </p:nvSpPr>
          <p:spPr bwMode="auto">
            <a:xfrm>
              <a:off x="3217405" y="6088290"/>
              <a:ext cx="842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t>Metal2</a:t>
              </a:r>
              <a:endParaRPr lang="en-US" altLang="zh-CN">
                <a:ea typeface="宋体" panose="02010600030101010101" pitchFamily="2" charset="-122"/>
              </a:endParaRPr>
            </a:p>
          </p:txBody>
        </p:sp>
      </p:grpSp>
    </p:spTree>
    <p:extLst>
      <p:ext uri="{BB962C8B-B14F-4D97-AF65-F5344CB8AC3E}">
        <p14:creationId xmlns:p14="http://schemas.microsoft.com/office/powerpoint/2010/main" val="2411154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86C21-FD5F-4A66-25BE-8BA7718B5336}"/>
              </a:ext>
            </a:extLst>
          </p:cNvPr>
          <p:cNvSpPr>
            <a:spLocks noGrp="1"/>
          </p:cNvSpPr>
          <p:nvPr>
            <p:ph type="title"/>
          </p:nvPr>
        </p:nvSpPr>
        <p:spPr/>
        <p:txBody>
          <a:bodyPr>
            <a:normAutofit/>
          </a:bodyPr>
          <a:lstStyle/>
          <a:p>
            <a:r>
              <a:rPr lang="en-US" dirty="0"/>
              <a:t>Recap: Horizontal and Vertical Constraints</a:t>
            </a:r>
          </a:p>
        </p:txBody>
      </p:sp>
      <p:grpSp>
        <p:nvGrpSpPr>
          <p:cNvPr id="4" name="Group 45">
            <a:extLst>
              <a:ext uri="{FF2B5EF4-FFF2-40B4-BE49-F238E27FC236}">
                <a16:creationId xmlns:a16="http://schemas.microsoft.com/office/drawing/2014/main" id="{C9284271-3540-AAF4-13FB-EC604BDFBB03}"/>
              </a:ext>
            </a:extLst>
          </p:cNvPr>
          <p:cNvGrpSpPr>
            <a:grpSpLocks/>
          </p:cNvGrpSpPr>
          <p:nvPr/>
        </p:nvGrpSpPr>
        <p:grpSpPr bwMode="auto">
          <a:xfrm>
            <a:off x="791257" y="1511750"/>
            <a:ext cx="5237163" cy="698500"/>
            <a:chOff x="440" y="754"/>
            <a:chExt cx="3299" cy="440"/>
          </a:xfrm>
        </p:grpSpPr>
        <p:grpSp>
          <p:nvGrpSpPr>
            <p:cNvPr id="5" name="Group 46">
              <a:extLst>
                <a:ext uri="{FF2B5EF4-FFF2-40B4-BE49-F238E27FC236}">
                  <a16:creationId xmlns:a16="http://schemas.microsoft.com/office/drawing/2014/main" id="{48188805-EA87-955E-B490-BF2327624114}"/>
                </a:ext>
              </a:extLst>
            </p:cNvPr>
            <p:cNvGrpSpPr>
              <a:grpSpLocks noChangeAspect="1"/>
            </p:cNvGrpSpPr>
            <p:nvPr/>
          </p:nvGrpSpPr>
          <p:grpSpPr bwMode="auto">
            <a:xfrm>
              <a:off x="1093" y="1154"/>
              <a:ext cx="2646" cy="40"/>
              <a:chOff x="459" y="725"/>
              <a:chExt cx="2993" cy="0"/>
            </a:xfrm>
          </p:grpSpPr>
          <p:sp>
            <p:nvSpPr>
              <p:cNvPr id="19" name="Line 47">
                <a:extLst>
                  <a:ext uri="{FF2B5EF4-FFF2-40B4-BE49-F238E27FC236}">
                    <a16:creationId xmlns:a16="http://schemas.microsoft.com/office/drawing/2014/main" id="{9798B343-56ED-0B83-41F6-4CBA18618AE1}"/>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48">
                <a:extLst>
                  <a:ext uri="{FF2B5EF4-FFF2-40B4-BE49-F238E27FC236}">
                    <a16:creationId xmlns:a16="http://schemas.microsoft.com/office/drawing/2014/main" id="{E9CD88D4-8B73-2E4B-7F14-0B2E464626D3}"/>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49">
                <a:extLst>
                  <a:ext uri="{FF2B5EF4-FFF2-40B4-BE49-F238E27FC236}">
                    <a16:creationId xmlns:a16="http://schemas.microsoft.com/office/drawing/2014/main" id="{24A87EFF-81C8-A2BD-FE83-E31DDE955BBA}"/>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50">
                <a:extLst>
                  <a:ext uri="{FF2B5EF4-FFF2-40B4-BE49-F238E27FC236}">
                    <a16:creationId xmlns:a16="http://schemas.microsoft.com/office/drawing/2014/main" id="{49F28E9B-84E3-F679-73C2-7F5ABE95DE19}"/>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51">
                <a:extLst>
                  <a:ext uri="{FF2B5EF4-FFF2-40B4-BE49-F238E27FC236}">
                    <a16:creationId xmlns:a16="http://schemas.microsoft.com/office/drawing/2014/main" id="{BD9D3378-FE7B-846A-C1C9-48A2EA04BB46}"/>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52">
                <a:extLst>
                  <a:ext uri="{FF2B5EF4-FFF2-40B4-BE49-F238E27FC236}">
                    <a16:creationId xmlns:a16="http://schemas.microsoft.com/office/drawing/2014/main" id="{1B6F9B72-D77B-AA4B-316C-295F3AC222AA}"/>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53">
                <a:extLst>
                  <a:ext uri="{FF2B5EF4-FFF2-40B4-BE49-F238E27FC236}">
                    <a16:creationId xmlns:a16="http://schemas.microsoft.com/office/drawing/2014/main" id="{714926E0-A1DB-72F7-9420-62E91D470545}"/>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54">
                <a:extLst>
                  <a:ext uri="{FF2B5EF4-FFF2-40B4-BE49-F238E27FC236}">
                    <a16:creationId xmlns:a16="http://schemas.microsoft.com/office/drawing/2014/main" id="{5EF9D50E-A525-C545-8727-2B117D1616BD}"/>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55">
                <a:extLst>
                  <a:ext uri="{FF2B5EF4-FFF2-40B4-BE49-F238E27FC236}">
                    <a16:creationId xmlns:a16="http://schemas.microsoft.com/office/drawing/2014/main" id="{36F82C65-010E-1689-B540-648B5D9CFFBC}"/>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56">
                <a:extLst>
                  <a:ext uri="{FF2B5EF4-FFF2-40B4-BE49-F238E27FC236}">
                    <a16:creationId xmlns:a16="http://schemas.microsoft.com/office/drawing/2014/main" id="{9AF4D337-98C9-6626-6F60-517010F4E065}"/>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57">
                <a:extLst>
                  <a:ext uri="{FF2B5EF4-FFF2-40B4-BE49-F238E27FC236}">
                    <a16:creationId xmlns:a16="http://schemas.microsoft.com/office/drawing/2014/main" id="{16A2182F-79BA-4679-941E-28C92F0E623D}"/>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 name="Text Box 58">
              <a:extLst>
                <a:ext uri="{FF2B5EF4-FFF2-40B4-BE49-F238E27FC236}">
                  <a16:creationId xmlns:a16="http://schemas.microsoft.com/office/drawing/2014/main" id="{188548CD-E989-C809-9CA7-B3F73D24AB8F}"/>
                </a:ext>
              </a:extLst>
            </p:cNvPr>
            <p:cNvSpPr txBox="1">
              <a:spLocks noChangeAspect="1" noChangeArrowheads="1"/>
            </p:cNvSpPr>
            <p:nvPr/>
          </p:nvSpPr>
          <p:spPr bwMode="auto">
            <a:xfrm>
              <a:off x="1001" y="954"/>
              <a:ext cx="20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7" name="Text Box 59">
              <a:extLst>
                <a:ext uri="{FF2B5EF4-FFF2-40B4-BE49-F238E27FC236}">
                  <a16:creationId xmlns:a16="http://schemas.microsoft.com/office/drawing/2014/main" id="{D9ECC730-F44D-03EC-937B-6ADB6748A1E1}"/>
                </a:ext>
              </a:extLst>
            </p:cNvPr>
            <p:cNvSpPr txBox="1">
              <a:spLocks noChangeAspect="1" noChangeArrowheads="1"/>
            </p:cNvSpPr>
            <p:nvPr/>
          </p:nvSpPr>
          <p:spPr bwMode="auto">
            <a:xfrm>
              <a:off x="1228"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8" name="Text Box 60">
              <a:extLst>
                <a:ext uri="{FF2B5EF4-FFF2-40B4-BE49-F238E27FC236}">
                  <a16:creationId xmlns:a16="http://schemas.microsoft.com/office/drawing/2014/main" id="{F52F87DA-6FA6-7E83-4708-E244CE10A44C}"/>
                </a:ext>
              </a:extLst>
            </p:cNvPr>
            <p:cNvSpPr txBox="1">
              <a:spLocks noChangeAspect="1" noChangeArrowheads="1"/>
            </p:cNvSpPr>
            <p:nvPr/>
          </p:nvSpPr>
          <p:spPr bwMode="auto">
            <a:xfrm>
              <a:off x="1474" y="954"/>
              <a:ext cx="200"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9" name="Text Box 61">
              <a:extLst>
                <a:ext uri="{FF2B5EF4-FFF2-40B4-BE49-F238E27FC236}">
                  <a16:creationId xmlns:a16="http://schemas.microsoft.com/office/drawing/2014/main" id="{293DFB95-FD63-18CD-B940-0045A212A7D2}"/>
                </a:ext>
              </a:extLst>
            </p:cNvPr>
            <p:cNvSpPr txBox="1">
              <a:spLocks noChangeAspect="1" noChangeArrowheads="1"/>
            </p:cNvSpPr>
            <p:nvPr/>
          </p:nvSpPr>
          <p:spPr bwMode="auto">
            <a:xfrm>
              <a:off x="1713"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0" name="Text Box 62">
              <a:extLst>
                <a:ext uri="{FF2B5EF4-FFF2-40B4-BE49-F238E27FC236}">
                  <a16:creationId xmlns:a16="http://schemas.microsoft.com/office/drawing/2014/main" id="{6D3223D9-B42F-930C-B1A5-57A5955F5687}"/>
                </a:ext>
              </a:extLst>
            </p:cNvPr>
            <p:cNvSpPr txBox="1">
              <a:spLocks noChangeAspect="1" noChangeArrowheads="1"/>
            </p:cNvSpPr>
            <p:nvPr/>
          </p:nvSpPr>
          <p:spPr bwMode="auto">
            <a:xfrm>
              <a:off x="196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1" name="Text Box 63">
              <a:extLst>
                <a:ext uri="{FF2B5EF4-FFF2-40B4-BE49-F238E27FC236}">
                  <a16:creationId xmlns:a16="http://schemas.microsoft.com/office/drawing/2014/main" id="{6C9DC07B-6844-AAA8-271F-59F18B210CA0}"/>
                </a:ext>
              </a:extLst>
            </p:cNvPr>
            <p:cNvSpPr txBox="1">
              <a:spLocks noChangeAspect="1" noChangeArrowheads="1"/>
            </p:cNvSpPr>
            <p:nvPr/>
          </p:nvSpPr>
          <p:spPr bwMode="auto">
            <a:xfrm>
              <a:off x="244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2" name="Text Box 64">
              <a:extLst>
                <a:ext uri="{FF2B5EF4-FFF2-40B4-BE49-F238E27FC236}">
                  <a16:creationId xmlns:a16="http://schemas.microsoft.com/office/drawing/2014/main" id="{7E99784B-3014-1616-F3BA-E60F90747E70}"/>
                </a:ext>
              </a:extLst>
            </p:cNvPr>
            <p:cNvSpPr txBox="1">
              <a:spLocks noChangeAspect="1" noChangeArrowheads="1"/>
            </p:cNvSpPr>
            <p:nvPr/>
          </p:nvSpPr>
          <p:spPr bwMode="auto">
            <a:xfrm>
              <a:off x="2202" y="954"/>
              <a:ext cx="200"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3" name="Text Box 65">
              <a:extLst>
                <a:ext uri="{FF2B5EF4-FFF2-40B4-BE49-F238E27FC236}">
                  <a16:creationId xmlns:a16="http://schemas.microsoft.com/office/drawing/2014/main" id="{8357AC20-F4C5-240A-A705-347EDE84E4BB}"/>
                </a:ext>
              </a:extLst>
            </p:cNvPr>
            <p:cNvSpPr txBox="1">
              <a:spLocks noChangeAspect="1" noChangeArrowheads="1"/>
            </p:cNvSpPr>
            <p:nvPr/>
          </p:nvSpPr>
          <p:spPr bwMode="auto">
            <a:xfrm>
              <a:off x="268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4" name="Text Box 66">
              <a:extLst>
                <a:ext uri="{FF2B5EF4-FFF2-40B4-BE49-F238E27FC236}">
                  <a16:creationId xmlns:a16="http://schemas.microsoft.com/office/drawing/2014/main" id="{C5ECF47D-66EF-4CFF-0CC8-FA50BFEC302C}"/>
                </a:ext>
              </a:extLst>
            </p:cNvPr>
            <p:cNvSpPr txBox="1">
              <a:spLocks noChangeAspect="1" noChangeArrowheads="1"/>
            </p:cNvSpPr>
            <p:nvPr/>
          </p:nvSpPr>
          <p:spPr bwMode="auto">
            <a:xfrm>
              <a:off x="2914"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5" name="Text Box 67">
              <a:extLst>
                <a:ext uri="{FF2B5EF4-FFF2-40B4-BE49-F238E27FC236}">
                  <a16:creationId xmlns:a16="http://schemas.microsoft.com/office/drawing/2014/main" id="{DC8059FE-6478-08CA-63B5-6F0957F076A3}"/>
                </a:ext>
              </a:extLst>
            </p:cNvPr>
            <p:cNvSpPr txBox="1">
              <a:spLocks noChangeAspect="1" noChangeArrowheads="1"/>
            </p:cNvSpPr>
            <p:nvPr/>
          </p:nvSpPr>
          <p:spPr bwMode="auto">
            <a:xfrm>
              <a:off x="3162" y="954"/>
              <a:ext cx="3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6" name="Text Box 68">
              <a:extLst>
                <a:ext uri="{FF2B5EF4-FFF2-40B4-BE49-F238E27FC236}">
                  <a16:creationId xmlns:a16="http://schemas.microsoft.com/office/drawing/2014/main" id="{ED46E131-1DDF-6B6F-8526-884C6E5881FF}"/>
                </a:ext>
              </a:extLst>
            </p:cNvPr>
            <p:cNvSpPr txBox="1">
              <a:spLocks noChangeAspect="1" noChangeArrowheads="1"/>
            </p:cNvSpPr>
            <p:nvPr/>
          </p:nvSpPr>
          <p:spPr bwMode="auto">
            <a:xfrm>
              <a:off x="3402" y="954"/>
              <a:ext cx="3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8" name="Text Box 70">
              <a:extLst>
                <a:ext uri="{FF2B5EF4-FFF2-40B4-BE49-F238E27FC236}">
                  <a16:creationId xmlns:a16="http://schemas.microsoft.com/office/drawing/2014/main" id="{F01DF185-67DA-8188-4846-D16753267394}"/>
                </a:ext>
              </a:extLst>
            </p:cNvPr>
            <p:cNvSpPr txBox="1">
              <a:spLocks noChangeAspect="1" noChangeArrowheads="1"/>
            </p:cNvSpPr>
            <p:nvPr/>
          </p:nvSpPr>
          <p:spPr bwMode="auto">
            <a:xfrm>
              <a:off x="440" y="754"/>
              <a:ext cx="3211"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dirty="0" err="1"/>
                <a:t>Column</a:t>
              </a:r>
              <a:r>
                <a:rPr lang="de-DE" altLang="en-US" dirty="0"/>
                <a:t>  </a:t>
              </a:r>
              <a:r>
                <a:rPr lang="de-DE" altLang="en-US" i="1" dirty="0"/>
                <a:t>a    b     c    d     </a:t>
              </a:r>
              <a:r>
                <a:rPr lang="de-DE" altLang="en-US" i="1" dirty="0" err="1"/>
                <a:t>e</a:t>
              </a:r>
              <a:r>
                <a:rPr lang="de-DE" altLang="en-US" i="1" dirty="0"/>
                <a:t>   f     </a:t>
              </a:r>
              <a:r>
                <a:rPr lang="de-DE" altLang="en-US" i="1" dirty="0" err="1"/>
                <a:t>g</a:t>
              </a:r>
              <a:r>
                <a:rPr lang="de-DE" altLang="en-US" i="1" dirty="0"/>
                <a:t>    h    i      </a:t>
              </a:r>
              <a:r>
                <a:rPr lang="de-DE" altLang="en-US" i="1" dirty="0" err="1"/>
                <a:t>j</a:t>
              </a:r>
              <a:r>
                <a:rPr lang="de-DE" altLang="en-US" i="1" dirty="0"/>
                <a:t>    </a:t>
              </a:r>
              <a:r>
                <a:rPr lang="de-DE" altLang="en-US" i="1" dirty="0" err="1"/>
                <a:t>k</a:t>
              </a:r>
              <a:r>
                <a:rPr lang="de-DE" altLang="en-US" i="1" dirty="0"/>
                <a:t>     </a:t>
              </a:r>
              <a:endParaRPr lang="en-US" altLang="zh-CN" i="1" dirty="0">
                <a:ea typeface="宋体" panose="02010600030101010101" pitchFamily="2" charset="-122"/>
              </a:endParaRPr>
            </a:p>
          </p:txBody>
        </p:sp>
      </p:grpSp>
      <p:grpSp>
        <p:nvGrpSpPr>
          <p:cNvPr id="30" name="Group 71">
            <a:extLst>
              <a:ext uri="{FF2B5EF4-FFF2-40B4-BE49-F238E27FC236}">
                <a16:creationId xmlns:a16="http://schemas.microsoft.com/office/drawing/2014/main" id="{CF7CD794-4907-DB20-3DE5-8C69579D1DD4}"/>
              </a:ext>
            </a:extLst>
          </p:cNvPr>
          <p:cNvGrpSpPr>
            <a:grpSpLocks/>
          </p:cNvGrpSpPr>
          <p:nvPr/>
        </p:nvGrpSpPr>
        <p:grpSpPr bwMode="auto">
          <a:xfrm>
            <a:off x="1667557" y="2540454"/>
            <a:ext cx="4344988" cy="366713"/>
            <a:chOff x="902" y="1702"/>
            <a:chExt cx="2737" cy="231"/>
          </a:xfrm>
        </p:grpSpPr>
        <p:grpSp>
          <p:nvGrpSpPr>
            <p:cNvPr id="31" name="Group 72">
              <a:extLst>
                <a:ext uri="{FF2B5EF4-FFF2-40B4-BE49-F238E27FC236}">
                  <a16:creationId xmlns:a16="http://schemas.microsoft.com/office/drawing/2014/main" id="{084FB6D7-7AA3-6424-FC99-81612F0351F3}"/>
                </a:ext>
              </a:extLst>
            </p:cNvPr>
            <p:cNvGrpSpPr>
              <a:grpSpLocks noChangeAspect="1"/>
            </p:cNvGrpSpPr>
            <p:nvPr/>
          </p:nvGrpSpPr>
          <p:grpSpPr bwMode="auto">
            <a:xfrm>
              <a:off x="992" y="1710"/>
              <a:ext cx="2647" cy="39"/>
              <a:chOff x="459" y="725"/>
              <a:chExt cx="2993" cy="0"/>
            </a:xfrm>
          </p:grpSpPr>
          <p:sp>
            <p:nvSpPr>
              <p:cNvPr id="44" name="Line 73">
                <a:extLst>
                  <a:ext uri="{FF2B5EF4-FFF2-40B4-BE49-F238E27FC236}">
                    <a16:creationId xmlns:a16="http://schemas.microsoft.com/office/drawing/2014/main" id="{8F57E0FE-1510-2C35-4F00-C66D928D258B}"/>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74">
                <a:extLst>
                  <a:ext uri="{FF2B5EF4-FFF2-40B4-BE49-F238E27FC236}">
                    <a16:creationId xmlns:a16="http://schemas.microsoft.com/office/drawing/2014/main" id="{C36B9A5A-482D-730B-C024-5B88B15C90C7}"/>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75">
                <a:extLst>
                  <a:ext uri="{FF2B5EF4-FFF2-40B4-BE49-F238E27FC236}">
                    <a16:creationId xmlns:a16="http://schemas.microsoft.com/office/drawing/2014/main" id="{C6D02216-2308-92FB-270B-A8F8D90FEDF7}"/>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76">
                <a:extLst>
                  <a:ext uri="{FF2B5EF4-FFF2-40B4-BE49-F238E27FC236}">
                    <a16:creationId xmlns:a16="http://schemas.microsoft.com/office/drawing/2014/main" id="{151FDAA3-B826-72DA-7D7A-38423C107D32}"/>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77">
                <a:extLst>
                  <a:ext uri="{FF2B5EF4-FFF2-40B4-BE49-F238E27FC236}">
                    <a16:creationId xmlns:a16="http://schemas.microsoft.com/office/drawing/2014/main" id="{C910BE48-02E5-28E1-77EA-9F42CA586B28}"/>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78">
                <a:extLst>
                  <a:ext uri="{FF2B5EF4-FFF2-40B4-BE49-F238E27FC236}">
                    <a16:creationId xmlns:a16="http://schemas.microsoft.com/office/drawing/2014/main" id="{8242847B-9A74-8857-680F-C6DD53B6D64C}"/>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79">
                <a:extLst>
                  <a:ext uri="{FF2B5EF4-FFF2-40B4-BE49-F238E27FC236}">
                    <a16:creationId xmlns:a16="http://schemas.microsoft.com/office/drawing/2014/main" id="{883296CB-D27D-3C9A-CE93-23A19C38B3DA}"/>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80">
                <a:extLst>
                  <a:ext uri="{FF2B5EF4-FFF2-40B4-BE49-F238E27FC236}">
                    <a16:creationId xmlns:a16="http://schemas.microsoft.com/office/drawing/2014/main" id="{0B5A7BBA-ADAC-CB09-E691-F0ED56DCF8F0}"/>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81">
                <a:extLst>
                  <a:ext uri="{FF2B5EF4-FFF2-40B4-BE49-F238E27FC236}">
                    <a16:creationId xmlns:a16="http://schemas.microsoft.com/office/drawing/2014/main" id="{2F05D15B-3888-5FE7-817E-CBE8C3F2AF86}"/>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Line 82">
                <a:extLst>
                  <a:ext uri="{FF2B5EF4-FFF2-40B4-BE49-F238E27FC236}">
                    <a16:creationId xmlns:a16="http://schemas.microsoft.com/office/drawing/2014/main" id="{1508E4C8-3CB5-CAFC-CD98-8E96003CB8DC}"/>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Line 83">
                <a:extLst>
                  <a:ext uri="{FF2B5EF4-FFF2-40B4-BE49-F238E27FC236}">
                    <a16:creationId xmlns:a16="http://schemas.microsoft.com/office/drawing/2014/main" id="{9D478738-27F2-0629-2C35-C922FA1B87E9}"/>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32" name="Text Box 84">
              <a:extLst>
                <a:ext uri="{FF2B5EF4-FFF2-40B4-BE49-F238E27FC236}">
                  <a16:creationId xmlns:a16="http://schemas.microsoft.com/office/drawing/2014/main" id="{5C2B2163-0F7B-F516-7914-E8EEC219C84A}"/>
                </a:ext>
              </a:extLst>
            </p:cNvPr>
            <p:cNvSpPr txBox="1">
              <a:spLocks noChangeAspect="1" noChangeArrowheads="1"/>
            </p:cNvSpPr>
            <p:nvPr/>
          </p:nvSpPr>
          <p:spPr bwMode="auto">
            <a:xfrm>
              <a:off x="90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33" name="Text Box 85">
              <a:extLst>
                <a:ext uri="{FF2B5EF4-FFF2-40B4-BE49-F238E27FC236}">
                  <a16:creationId xmlns:a16="http://schemas.microsoft.com/office/drawing/2014/main" id="{364D8966-1778-49E4-08CD-6A767B3E0409}"/>
                </a:ext>
              </a:extLst>
            </p:cNvPr>
            <p:cNvSpPr txBox="1">
              <a:spLocks noChangeAspect="1" noChangeArrowheads="1"/>
            </p:cNvSpPr>
            <p:nvPr/>
          </p:nvSpPr>
          <p:spPr bwMode="auto">
            <a:xfrm>
              <a:off x="114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34" name="Text Box 86">
              <a:extLst>
                <a:ext uri="{FF2B5EF4-FFF2-40B4-BE49-F238E27FC236}">
                  <a16:creationId xmlns:a16="http://schemas.microsoft.com/office/drawing/2014/main" id="{36B2A108-01C8-B540-D24D-CAB670E91C01}"/>
                </a:ext>
              </a:extLst>
            </p:cNvPr>
            <p:cNvSpPr txBox="1">
              <a:spLocks noChangeAspect="1" noChangeArrowheads="1"/>
            </p:cNvSpPr>
            <p:nvPr/>
          </p:nvSpPr>
          <p:spPr bwMode="auto">
            <a:xfrm>
              <a:off x="1384" y="1710"/>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35" name="Text Box 87">
              <a:extLst>
                <a:ext uri="{FF2B5EF4-FFF2-40B4-BE49-F238E27FC236}">
                  <a16:creationId xmlns:a16="http://schemas.microsoft.com/office/drawing/2014/main" id="{AF05709C-5A4A-2AA3-2137-287FD832DFE2}"/>
                </a:ext>
              </a:extLst>
            </p:cNvPr>
            <p:cNvSpPr txBox="1">
              <a:spLocks noChangeAspect="1" noChangeArrowheads="1"/>
            </p:cNvSpPr>
            <p:nvPr/>
          </p:nvSpPr>
          <p:spPr bwMode="auto">
            <a:xfrm>
              <a:off x="1622" y="1710"/>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36" name="Text Box 88">
              <a:extLst>
                <a:ext uri="{FF2B5EF4-FFF2-40B4-BE49-F238E27FC236}">
                  <a16:creationId xmlns:a16="http://schemas.microsoft.com/office/drawing/2014/main" id="{A5FA1696-335B-60ED-C207-17DEC3456CDE}"/>
                </a:ext>
              </a:extLst>
            </p:cNvPr>
            <p:cNvSpPr txBox="1">
              <a:spLocks noChangeAspect="1" noChangeArrowheads="1"/>
            </p:cNvSpPr>
            <p:nvPr/>
          </p:nvSpPr>
          <p:spPr bwMode="auto">
            <a:xfrm>
              <a:off x="186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37" name="Text Box 89">
              <a:extLst>
                <a:ext uri="{FF2B5EF4-FFF2-40B4-BE49-F238E27FC236}">
                  <a16:creationId xmlns:a16="http://schemas.microsoft.com/office/drawing/2014/main" id="{5FDF1FF8-F7C5-97A6-0C80-CF8BEF02569B}"/>
                </a:ext>
              </a:extLst>
            </p:cNvPr>
            <p:cNvSpPr txBox="1">
              <a:spLocks noChangeAspect="1" noChangeArrowheads="1"/>
            </p:cNvSpPr>
            <p:nvPr/>
          </p:nvSpPr>
          <p:spPr bwMode="auto">
            <a:xfrm>
              <a:off x="2103"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38" name="Text Box 90">
              <a:extLst>
                <a:ext uri="{FF2B5EF4-FFF2-40B4-BE49-F238E27FC236}">
                  <a16:creationId xmlns:a16="http://schemas.microsoft.com/office/drawing/2014/main" id="{C953CE0B-9208-9BDD-74C9-691BDB8DCF61}"/>
                </a:ext>
              </a:extLst>
            </p:cNvPr>
            <p:cNvSpPr txBox="1">
              <a:spLocks noChangeAspect="1" noChangeArrowheads="1"/>
            </p:cNvSpPr>
            <p:nvPr/>
          </p:nvSpPr>
          <p:spPr bwMode="auto">
            <a:xfrm>
              <a:off x="235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39" name="Text Box 91">
              <a:extLst>
                <a:ext uri="{FF2B5EF4-FFF2-40B4-BE49-F238E27FC236}">
                  <a16:creationId xmlns:a16="http://schemas.microsoft.com/office/drawing/2014/main" id="{9CF97F7B-BE3C-B33E-8B02-C271C5452844}"/>
                </a:ext>
              </a:extLst>
            </p:cNvPr>
            <p:cNvSpPr txBox="1">
              <a:spLocks noChangeAspect="1" noChangeArrowheads="1"/>
            </p:cNvSpPr>
            <p:nvPr/>
          </p:nvSpPr>
          <p:spPr bwMode="auto">
            <a:xfrm>
              <a:off x="259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40" name="Text Box 92">
              <a:extLst>
                <a:ext uri="{FF2B5EF4-FFF2-40B4-BE49-F238E27FC236}">
                  <a16:creationId xmlns:a16="http://schemas.microsoft.com/office/drawing/2014/main" id="{812373D3-1FFF-5809-856E-75D7531CF402}"/>
                </a:ext>
              </a:extLst>
            </p:cNvPr>
            <p:cNvSpPr txBox="1">
              <a:spLocks noChangeAspect="1" noChangeArrowheads="1"/>
            </p:cNvSpPr>
            <p:nvPr/>
          </p:nvSpPr>
          <p:spPr bwMode="auto">
            <a:xfrm>
              <a:off x="307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41" name="Text Box 93">
              <a:extLst>
                <a:ext uri="{FF2B5EF4-FFF2-40B4-BE49-F238E27FC236}">
                  <a16:creationId xmlns:a16="http://schemas.microsoft.com/office/drawing/2014/main" id="{9653DC7A-367A-4AFC-47E5-2D1512400849}"/>
                </a:ext>
              </a:extLst>
            </p:cNvPr>
            <p:cNvSpPr txBox="1">
              <a:spLocks noChangeAspect="1" noChangeArrowheads="1"/>
            </p:cNvSpPr>
            <p:nvPr/>
          </p:nvSpPr>
          <p:spPr bwMode="auto">
            <a:xfrm>
              <a:off x="3312" y="1710"/>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42" name="Text Box 94">
              <a:extLst>
                <a:ext uri="{FF2B5EF4-FFF2-40B4-BE49-F238E27FC236}">
                  <a16:creationId xmlns:a16="http://schemas.microsoft.com/office/drawing/2014/main" id="{938AF7CD-5B3D-7418-F208-B76D67F1CBA0}"/>
                </a:ext>
              </a:extLst>
            </p:cNvPr>
            <p:cNvSpPr txBox="1">
              <a:spLocks noChangeAspect="1" noChangeArrowheads="1"/>
            </p:cNvSpPr>
            <p:nvPr/>
          </p:nvSpPr>
          <p:spPr bwMode="auto">
            <a:xfrm>
              <a:off x="2819" y="1702"/>
              <a:ext cx="3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sp>
        <p:nvSpPr>
          <p:cNvPr id="55" name="Line 2">
            <a:extLst>
              <a:ext uri="{FF2B5EF4-FFF2-40B4-BE49-F238E27FC236}">
                <a16:creationId xmlns:a16="http://schemas.microsoft.com/office/drawing/2014/main" id="{1E8916A9-9C58-5A64-D3A2-6EEE4F747455}"/>
              </a:ext>
            </a:extLst>
          </p:cNvPr>
          <p:cNvSpPr>
            <a:spLocks noChangeAspect="1" noChangeShapeType="1"/>
          </p:cNvSpPr>
          <p:nvPr/>
        </p:nvSpPr>
        <p:spPr bwMode="auto">
          <a:xfrm flipV="1">
            <a:off x="7471456" y="2834368"/>
            <a:ext cx="1147763" cy="3175"/>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6" name="Line 3">
            <a:extLst>
              <a:ext uri="{FF2B5EF4-FFF2-40B4-BE49-F238E27FC236}">
                <a16:creationId xmlns:a16="http://schemas.microsoft.com/office/drawing/2014/main" id="{868015E6-8264-1AA8-8A73-104922AD0A1C}"/>
              </a:ext>
            </a:extLst>
          </p:cNvPr>
          <p:cNvSpPr>
            <a:spLocks noChangeAspect="1" noChangeShapeType="1"/>
          </p:cNvSpPr>
          <p:nvPr/>
        </p:nvSpPr>
        <p:spPr bwMode="auto">
          <a:xfrm flipV="1">
            <a:off x="7092044" y="2599418"/>
            <a:ext cx="1908175" cy="3175"/>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7" name="Line 4">
            <a:extLst>
              <a:ext uri="{FF2B5EF4-FFF2-40B4-BE49-F238E27FC236}">
                <a16:creationId xmlns:a16="http://schemas.microsoft.com/office/drawing/2014/main" id="{F893E078-36BA-D589-6094-F3D03B878A55}"/>
              </a:ext>
            </a:extLst>
          </p:cNvPr>
          <p:cNvSpPr>
            <a:spLocks noChangeAspect="1" noChangeShapeType="1"/>
          </p:cNvSpPr>
          <p:nvPr/>
        </p:nvSpPr>
        <p:spPr bwMode="auto">
          <a:xfrm>
            <a:off x="7471456" y="3047093"/>
            <a:ext cx="763588"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8" name="Line 5">
            <a:extLst>
              <a:ext uri="{FF2B5EF4-FFF2-40B4-BE49-F238E27FC236}">
                <a16:creationId xmlns:a16="http://schemas.microsoft.com/office/drawing/2014/main" id="{1F125416-D201-E4F9-1465-B094145F6EED}"/>
              </a:ext>
            </a:extLst>
          </p:cNvPr>
          <p:cNvSpPr>
            <a:spLocks noChangeAspect="1" noChangeShapeType="1"/>
          </p:cNvSpPr>
          <p:nvPr/>
        </p:nvSpPr>
        <p:spPr bwMode="auto">
          <a:xfrm flipV="1">
            <a:off x="7852456" y="3237593"/>
            <a:ext cx="2293938"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9" name="Line 6">
            <a:extLst>
              <a:ext uri="{FF2B5EF4-FFF2-40B4-BE49-F238E27FC236}">
                <a16:creationId xmlns:a16="http://schemas.microsoft.com/office/drawing/2014/main" id="{507EE52A-F6AF-DBC1-89E7-043924FE6D0F}"/>
              </a:ext>
            </a:extLst>
          </p:cNvPr>
          <p:cNvSpPr>
            <a:spLocks noChangeAspect="1" noChangeShapeType="1"/>
          </p:cNvSpPr>
          <p:nvPr/>
        </p:nvSpPr>
        <p:spPr bwMode="auto">
          <a:xfrm flipV="1">
            <a:off x="7852456" y="3428093"/>
            <a:ext cx="766763"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0" name="Line 7">
            <a:extLst>
              <a:ext uri="{FF2B5EF4-FFF2-40B4-BE49-F238E27FC236}">
                <a16:creationId xmlns:a16="http://schemas.microsoft.com/office/drawing/2014/main" id="{4F7D309F-F1DF-236C-6C77-22F6A5268ADC}"/>
              </a:ext>
            </a:extLst>
          </p:cNvPr>
          <p:cNvSpPr>
            <a:spLocks noChangeAspect="1" noChangeShapeType="1"/>
          </p:cNvSpPr>
          <p:nvPr/>
        </p:nvSpPr>
        <p:spPr bwMode="auto">
          <a:xfrm flipV="1">
            <a:off x="9000219" y="3620180"/>
            <a:ext cx="382587"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1" name="Line 8">
            <a:extLst>
              <a:ext uri="{FF2B5EF4-FFF2-40B4-BE49-F238E27FC236}">
                <a16:creationId xmlns:a16="http://schemas.microsoft.com/office/drawing/2014/main" id="{CF0AB29B-9B04-6BA0-BD18-DD49F8BEC844}"/>
              </a:ext>
            </a:extLst>
          </p:cNvPr>
          <p:cNvSpPr>
            <a:spLocks noChangeAspect="1" noChangeShapeType="1"/>
          </p:cNvSpPr>
          <p:nvPr/>
        </p:nvSpPr>
        <p:spPr bwMode="auto">
          <a:xfrm flipV="1">
            <a:off x="9382806" y="3813855"/>
            <a:ext cx="1528763"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2" name="Line 9">
            <a:extLst>
              <a:ext uri="{FF2B5EF4-FFF2-40B4-BE49-F238E27FC236}">
                <a16:creationId xmlns:a16="http://schemas.microsoft.com/office/drawing/2014/main" id="{146A81D7-7729-55CF-8BC9-54478E392F09}"/>
              </a:ext>
            </a:extLst>
          </p:cNvPr>
          <p:cNvSpPr>
            <a:spLocks noChangeAspect="1" noChangeShapeType="1"/>
          </p:cNvSpPr>
          <p:nvPr/>
        </p:nvSpPr>
        <p:spPr bwMode="auto">
          <a:xfrm flipV="1">
            <a:off x="9765394" y="4001180"/>
            <a:ext cx="763587" cy="1588"/>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63" name="Group 10">
            <a:extLst>
              <a:ext uri="{FF2B5EF4-FFF2-40B4-BE49-F238E27FC236}">
                <a16:creationId xmlns:a16="http://schemas.microsoft.com/office/drawing/2014/main" id="{9D7EB687-86CB-1C91-0D8C-5DCFB3FC154B}"/>
              </a:ext>
            </a:extLst>
          </p:cNvPr>
          <p:cNvGrpSpPr>
            <a:grpSpLocks/>
          </p:cNvGrpSpPr>
          <p:nvPr/>
        </p:nvGrpSpPr>
        <p:grpSpPr bwMode="auto">
          <a:xfrm>
            <a:off x="7392081" y="2434318"/>
            <a:ext cx="2982913" cy="1741487"/>
            <a:chOff x="1192" y="2543"/>
            <a:chExt cx="1879" cy="1097"/>
          </a:xfrm>
          <a:solidFill>
            <a:schemeClr val="bg1"/>
          </a:solidFill>
        </p:grpSpPr>
        <p:sp>
          <p:nvSpPr>
            <p:cNvPr id="64" name="Text Box 11">
              <a:extLst>
                <a:ext uri="{FF2B5EF4-FFF2-40B4-BE49-F238E27FC236}">
                  <a16:creationId xmlns:a16="http://schemas.microsoft.com/office/drawing/2014/main" id="{037B5C72-B22C-4691-ABFA-10018E7D1CC2}"/>
                </a:ext>
              </a:extLst>
            </p:cNvPr>
            <p:cNvSpPr txBox="1">
              <a:spLocks noChangeAspect="1" noChangeArrowheads="1"/>
            </p:cNvSpPr>
            <p:nvPr/>
          </p:nvSpPr>
          <p:spPr bwMode="auto">
            <a:xfrm>
              <a:off x="1513" y="2688"/>
              <a:ext cx="194" cy="223"/>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65" name="Text Box 12">
              <a:extLst>
                <a:ext uri="{FF2B5EF4-FFF2-40B4-BE49-F238E27FC236}">
                  <a16:creationId xmlns:a16="http://schemas.microsoft.com/office/drawing/2014/main" id="{A3D66964-586C-9209-EB11-B407874998B8}"/>
                </a:ext>
              </a:extLst>
            </p:cNvPr>
            <p:cNvSpPr txBox="1">
              <a:spLocks noChangeAspect="1" noChangeArrowheads="1"/>
            </p:cNvSpPr>
            <p:nvPr/>
          </p:nvSpPr>
          <p:spPr bwMode="auto">
            <a:xfrm>
              <a:off x="1192" y="2543"/>
              <a:ext cx="188" cy="223"/>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66" name="Text Box 13">
              <a:extLst>
                <a:ext uri="{FF2B5EF4-FFF2-40B4-BE49-F238E27FC236}">
                  <a16:creationId xmlns:a16="http://schemas.microsoft.com/office/drawing/2014/main" id="{645CA15F-06BB-F8C8-3D4F-3B97E97DDC5D}"/>
                </a:ext>
              </a:extLst>
            </p:cNvPr>
            <p:cNvSpPr txBox="1">
              <a:spLocks noChangeAspect="1" noChangeArrowheads="1"/>
            </p:cNvSpPr>
            <p:nvPr/>
          </p:nvSpPr>
          <p:spPr bwMode="auto">
            <a:xfrm>
              <a:off x="1432" y="2849"/>
              <a:ext cx="20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67" name="Text Box 14">
              <a:extLst>
                <a:ext uri="{FF2B5EF4-FFF2-40B4-BE49-F238E27FC236}">
                  <a16:creationId xmlns:a16="http://schemas.microsoft.com/office/drawing/2014/main" id="{79C1E116-BB58-F030-71F5-4E4712A19CDC}"/>
                </a:ext>
              </a:extLst>
            </p:cNvPr>
            <p:cNvSpPr txBox="1">
              <a:spLocks noChangeAspect="1" noChangeArrowheads="1"/>
            </p:cNvSpPr>
            <p:nvPr/>
          </p:nvSpPr>
          <p:spPr bwMode="auto">
            <a:xfrm>
              <a:off x="1834" y="2942"/>
              <a:ext cx="195"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68" name="Text Box 15">
              <a:extLst>
                <a:ext uri="{FF2B5EF4-FFF2-40B4-BE49-F238E27FC236}">
                  <a16:creationId xmlns:a16="http://schemas.microsoft.com/office/drawing/2014/main" id="{BA4DC35F-F06C-7C2C-0563-71D27EC1E432}"/>
                </a:ext>
              </a:extLst>
            </p:cNvPr>
            <p:cNvSpPr txBox="1">
              <a:spLocks noChangeAspect="1" noChangeArrowheads="1"/>
            </p:cNvSpPr>
            <p:nvPr/>
          </p:nvSpPr>
          <p:spPr bwMode="auto">
            <a:xfrm>
              <a:off x="1603" y="3073"/>
              <a:ext cx="20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69" name="Text Box 16">
              <a:extLst>
                <a:ext uri="{FF2B5EF4-FFF2-40B4-BE49-F238E27FC236}">
                  <a16:creationId xmlns:a16="http://schemas.microsoft.com/office/drawing/2014/main" id="{67E36A64-2DE6-C012-896D-EDE7C3AEA553}"/>
                </a:ext>
              </a:extLst>
            </p:cNvPr>
            <p:cNvSpPr txBox="1">
              <a:spLocks noChangeAspect="1" noChangeArrowheads="1"/>
            </p:cNvSpPr>
            <p:nvPr/>
          </p:nvSpPr>
          <p:spPr bwMode="auto">
            <a:xfrm>
              <a:off x="2286" y="3169"/>
              <a:ext cx="113"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7" tIns="11434" rIns="57170"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70" name="Text Box 17">
              <a:extLst>
                <a:ext uri="{FF2B5EF4-FFF2-40B4-BE49-F238E27FC236}">
                  <a16:creationId xmlns:a16="http://schemas.microsoft.com/office/drawing/2014/main" id="{6057F384-2CA3-07D6-2A5A-C4320B2E10CE}"/>
                </a:ext>
              </a:extLst>
            </p:cNvPr>
            <p:cNvSpPr txBox="1">
              <a:spLocks noChangeAspect="1" noChangeArrowheads="1"/>
            </p:cNvSpPr>
            <p:nvPr/>
          </p:nvSpPr>
          <p:spPr bwMode="auto">
            <a:xfrm>
              <a:off x="2881" y="3313"/>
              <a:ext cx="18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71" name="Text Box 18">
              <a:extLst>
                <a:ext uri="{FF2B5EF4-FFF2-40B4-BE49-F238E27FC236}">
                  <a16:creationId xmlns:a16="http://schemas.microsoft.com/office/drawing/2014/main" id="{53D203C2-D0E1-489E-D5A3-A3AA8B81B669}"/>
                </a:ext>
              </a:extLst>
            </p:cNvPr>
            <p:cNvSpPr txBox="1">
              <a:spLocks noChangeAspect="1" noChangeArrowheads="1"/>
            </p:cNvSpPr>
            <p:nvPr/>
          </p:nvSpPr>
          <p:spPr bwMode="auto">
            <a:xfrm>
              <a:off x="2881" y="3462"/>
              <a:ext cx="190"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grpSp>
      <p:grpSp>
        <p:nvGrpSpPr>
          <p:cNvPr id="72" name="Group 20">
            <a:extLst>
              <a:ext uri="{FF2B5EF4-FFF2-40B4-BE49-F238E27FC236}">
                <a16:creationId xmlns:a16="http://schemas.microsoft.com/office/drawing/2014/main" id="{6F4DA5CB-25F9-EB95-3233-684276A8A24F}"/>
              </a:ext>
            </a:extLst>
          </p:cNvPr>
          <p:cNvGrpSpPr>
            <a:grpSpLocks/>
          </p:cNvGrpSpPr>
          <p:nvPr/>
        </p:nvGrpSpPr>
        <p:grpSpPr bwMode="auto">
          <a:xfrm>
            <a:off x="6920594" y="4288510"/>
            <a:ext cx="4370387" cy="355600"/>
            <a:chOff x="895" y="3711"/>
            <a:chExt cx="2753" cy="224"/>
          </a:xfrm>
        </p:grpSpPr>
        <p:grpSp>
          <p:nvGrpSpPr>
            <p:cNvPr id="73" name="Group 21">
              <a:extLst>
                <a:ext uri="{FF2B5EF4-FFF2-40B4-BE49-F238E27FC236}">
                  <a16:creationId xmlns:a16="http://schemas.microsoft.com/office/drawing/2014/main" id="{D6EAC936-B81C-B23C-B320-07823979152A}"/>
                </a:ext>
              </a:extLst>
            </p:cNvPr>
            <p:cNvGrpSpPr>
              <a:grpSpLocks noChangeAspect="1"/>
            </p:cNvGrpSpPr>
            <p:nvPr/>
          </p:nvGrpSpPr>
          <p:grpSpPr bwMode="auto">
            <a:xfrm>
              <a:off x="1001" y="3712"/>
              <a:ext cx="2647" cy="38"/>
              <a:chOff x="459" y="725"/>
              <a:chExt cx="2993" cy="0"/>
            </a:xfrm>
          </p:grpSpPr>
          <p:sp>
            <p:nvSpPr>
              <p:cNvPr id="86" name="Line 22">
                <a:extLst>
                  <a:ext uri="{FF2B5EF4-FFF2-40B4-BE49-F238E27FC236}">
                    <a16:creationId xmlns:a16="http://schemas.microsoft.com/office/drawing/2014/main" id="{F504581F-16FE-F8BC-714D-9BD0B2E733F6}"/>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23">
                <a:extLst>
                  <a:ext uri="{FF2B5EF4-FFF2-40B4-BE49-F238E27FC236}">
                    <a16:creationId xmlns:a16="http://schemas.microsoft.com/office/drawing/2014/main" id="{23563174-8B7A-E207-AA7E-A2EADC6EED43}"/>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24">
                <a:extLst>
                  <a:ext uri="{FF2B5EF4-FFF2-40B4-BE49-F238E27FC236}">
                    <a16:creationId xmlns:a16="http://schemas.microsoft.com/office/drawing/2014/main" id="{317BEA97-A50B-FDCC-C116-B37634B8D3D1}"/>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25">
                <a:extLst>
                  <a:ext uri="{FF2B5EF4-FFF2-40B4-BE49-F238E27FC236}">
                    <a16:creationId xmlns:a16="http://schemas.microsoft.com/office/drawing/2014/main" id="{B38A9BE9-11F7-4CC0-113B-C7366066A2C0}"/>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26">
                <a:extLst>
                  <a:ext uri="{FF2B5EF4-FFF2-40B4-BE49-F238E27FC236}">
                    <a16:creationId xmlns:a16="http://schemas.microsoft.com/office/drawing/2014/main" id="{57247500-EEAE-8C5A-CC24-6158EA0F554C}"/>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27">
                <a:extLst>
                  <a:ext uri="{FF2B5EF4-FFF2-40B4-BE49-F238E27FC236}">
                    <a16:creationId xmlns:a16="http://schemas.microsoft.com/office/drawing/2014/main" id="{ECBA8B62-ED2B-8EF3-E15F-1304DE5FF79B}"/>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28">
                <a:extLst>
                  <a:ext uri="{FF2B5EF4-FFF2-40B4-BE49-F238E27FC236}">
                    <a16:creationId xmlns:a16="http://schemas.microsoft.com/office/drawing/2014/main" id="{E2B462CF-204B-3699-E07D-259C6F717A65}"/>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29">
                <a:extLst>
                  <a:ext uri="{FF2B5EF4-FFF2-40B4-BE49-F238E27FC236}">
                    <a16:creationId xmlns:a16="http://schemas.microsoft.com/office/drawing/2014/main" id="{35190E6C-D76B-9895-9DEA-F500ABA2A1DA}"/>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30">
                <a:extLst>
                  <a:ext uri="{FF2B5EF4-FFF2-40B4-BE49-F238E27FC236}">
                    <a16:creationId xmlns:a16="http://schemas.microsoft.com/office/drawing/2014/main" id="{179C73A7-8DCE-E261-8208-D7D389C304CE}"/>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Line 31">
                <a:extLst>
                  <a:ext uri="{FF2B5EF4-FFF2-40B4-BE49-F238E27FC236}">
                    <a16:creationId xmlns:a16="http://schemas.microsoft.com/office/drawing/2014/main" id="{37BDEAD0-2450-829B-2CD3-B818681B418F}"/>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6" name="Line 32">
                <a:extLst>
                  <a:ext uri="{FF2B5EF4-FFF2-40B4-BE49-F238E27FC236}">
                    <a16:creationId xmlns:a16="http://schemas.microsoft.com/office/drawing/2014/main" id="{4F686C60-D4C1-BBE2-5A25-E08F7E79E1ED}"/>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4" name="Text Box 33">
              <a:extLst>
                <a:ext uri="{FF2B5EF4-FFF2-40B4-BE49-F238E27FC236}">
                  <a16:creationId xmlns:a16="http://schemas.microsoft.com/office/drawing/2014/main" id="{5D95E16D-1DDE-36F2-8B00-88B674DA8E09}"/>
                </a:ext>
              </a:extLst>
            </p:cNvPr>
            <p:cNvSpPr txBox="1">
              <a:spLocks noChangeAspect="1" noChangeArrowheads="1"/>
            </p:cNvSpPr>
            <p:nvPr/>
          </p:nvSpPr>
          <p:spPr bwMode="auto">
            <a:xfrm>
              <a:off x="895"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75" name="Text Box 34">
              <a:extLst>
                <a:ext uri="{FF2B5EF4-FFF2-40B4-BE49-F238E27FC236}">
                  <a16:creationId xmlns:a16="http://schemas.microsoft.com/office/drawing/2014/main" id="{8A5F5BE6-02B2-D248-87D6-2E54728D2B65}"/>
                </a:ext>
              </a:extLst>
            </p:cNvPr>
            <p:cNvSpPr txBox="1">
              <a:spLocks noChangeAspect="1" noChangeArrowheads="1"/>
            </p:cNvSpPr>
            <p:nvPr/>
          </p:nvSpPr>
          <p:spPr bwMode="auto">
            <a:xfrm>
              <a:off x="1137"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76" name="Text Box 35">
              <a:extLst>
                <a:ext uri="{FF2B5EF4-FFF2-40B4-BE49-F238E27FC236}">
                  <a16:creationId xmlns:a16="http://schemas.microsoft.com/office/drawing/2014/main" id="{BBA29A87-CBC0-58FE-B0C7-FD4C7C603BDD}"/>
                </a:ext>
              </a:extLst>
            </p:cNvPr>
            <p:cNvSpPr txBox="1">
              <a:spLocks noChangeAspect="1" noChangeArrowheads="1"/>
            </p:cNvSpPr>
            <p:nvPr/>
          </p:nvSpPr>
          <p:spPr bwMode="auto">
            <a:xfrm>
              <a:off x="1378"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77" name="Text Box 36">
              <a:extLst>
                <a:ext uri="{FF2B5EF4-FFF2-40B4-BE49-F238E27FC236}">
                  <a16:creationId xmlns:a16="http://schemas.microsoft.com/office/drawing/2014/main" id="{B454D1C9-F2B9-D7CF-6DDB-C9D1652AE34B}"/>
                </a:ext>
              </a:extLst>
            </p:cNvPr>
            <p:cNvSpPr txBox="1">
              <a:spLocks noChangeAspect="1" noChangeArrowheads="1"/>
            </p:cNvSpPr>
            <p:nvPr/>
          </p:nvSpPr>
          <p:spPr bwMode="auto">
            <a:xfrm>
              <a:off x="1619"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78" name="Text Box 37">
              <a:extLst>
                <a:ext uri="{FF2B5EF4-FFF2-40B4-BE49-F238E27FC236}">
                  <a16:creationId xmlns:a16="http://schemas.microsoft.com/office/drawing/2014/main" id="{9A04624F-0A6A-B752-F434-1E893384E9B5}"/>
                </a:ext>
              </a:extLst>
            </p:cNvPr>
            <p:cNvSpPr txBox="1">
              <a:spLocks noChangeAspect="1" noChangeArrowheads="1"/>
            </p:cNvSpPr>
            <p:nvPr/>
          </p:nvSpPr>
          <p:spPr bwMode="auto">
            <a:xfrm>
              <a:off x="1859" y="3712"/>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79" name="Text Box 38">
              <a:extLst>
                <a:ext uri="{FF2B5EF4-FFF2-40B4-BE49-F238E27FC236}">
                  <a16:creationId xmlns:a16="http://schemas.microsoft.com/office/drawing/2014/main" id="{93577DD5-F128-046F-FE99-8A88F819C66A}"/>
                </a:ext>
              </a:extLst>
            </p:cNvPr>
            <p:cNvSpPr txBox="1">
              <a:spLocks noChangeAspect="1" noChangeArrowheads="1"/>
            </p:cNvSpPr>
            <p:nvPr/>
          </p:nvSpPr>
          <p:spPr bwMode="auto">
            <a:xfrm>
              <a:off x="2100"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80" name="Text Box 39">
              <a:extLst>
                <a:ext uri="{FF2B5EF4-FFF2-40B4-BE49-F238E27FC236}">
                  <a16:creationId xmlns:a16="http://schemas.microsoft.com/office/drawing/2014/main" id="{7057B190-968B-01F8-BBC9-510B8B4C83F2}"/>
                </a:ext>
              </a:extLst>
            </p:cNvPr>
            <p:cNvSpPr txBox="1">
              <a:spLocks noChangeAspect="1" noChangeArrowheads="1"/>
            </p:cNvSpPr>
            <p:nvPr/>
          </p:nvSpPr>
          <p:spPr bwMode="auto">
            <a:xfrm>
              <a:off x="2341"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81" name="Text Box 40">
              <a:extLst>
                <a:ext uri="{FF2B5EF4-FFF2-40B4-BE49-F238E27FC236}">
                  <a16:creationId xmlns:a16="http://schemas.microsoft.com/office/drawing/2014/main" id="{D46F2A25-12F1-553A-F013-A66B0F0712D7}"/>
                </a:ext>
              </a:extLst>
            </p:cNvPr>
            <p:cNvSpPr txBox="1">
              <a:spLocks noChangeAspect="1" noChangeArrowheads="1"/>
            </p:cNvSpPr>
            <p:nvPr/>
          </p:nvSpPr>
          <p:spPr bwMode="auto">
            <a:xfrm>
              <a:off x="2581"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82" name="Text Box 41">
              <a:extLst>
                <a:ext uri="{FF2B5EF4-FFF2-40B4-BE49-F238E27FC236}">
                  <a16:creationId xmlns:a16="http://schemas.microsoft.com/office/drawing/2014/main" id="{163A1542-4E6F-B4E4-A91D-8DA8238C3422}"/>
                </a:ext>
              </a:extLst>
            </p:cNvPr>
            <p:cNvSpPr txBox="1">
              <a:spLocks noChangeAspect="1" noChangeArrowheads="1"/>
            </p:cNvSpPr>
            <p:nvPr/>
          </p:nvSpPr>
          <p:spPr bwMode="auto">
            <a:xfrm>
              <a:off x="3063"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83" name="Text Box 42">
              <a:extLst>
                <a:ext uri="{FF2B5EF4-FFF2-40B4-BE49-F238E27FC236}">
                  <a16:creationId xmlns:a16="http://schemas.microsoft.com/office/drawing/2014/main" id="{7E087281-8FBA-C961-966A-90E4E1E60D4B}"/>
                </a:ext>
              </a:extLst>
            </p:cNvPr>
            <p:cNvSpPr txBox="1">
              <a:spLocks noChangeAspect="1" noChangeArrowheads="1"/>
            </p:cNvSpPr>
            <p:nvPr/>
          </p:nvSpPr>
          <p:spPr bwMode="auto">
            <a:xfrm>
              <a:off x="3304"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84" name="Text Box 43">
              <a:extLst>
                <a:ext uri="{FF2B5EF4-FFF2-40B4-BE49-F238E27FC236}">
                  <a16:creationId xmlns:a16="http://schemas.microsoft.com/office/drawing/2014/main" id="{D6FA9D48-F839-4F5F-CC46-2B56678C0BE3}"/>
                </a:ext>
              </a:extLst>
            </p:cNvPr>
            <p:cNvSpPr txBox="1">
              <a:spLocks noChangeAspect="1" noChangeArrowheads="1"/>
            </p:cNvSpPr>
            <p:nvPr/>
          </p:nvSpPr>
          <p:spPr bwMode="auto">
            <a:xfrm>
              <a:off x="2820" y="3711"/>
              <a:ext cx="30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grpSp>
        <p:nvGrpSpPr>
          <p:cNvPr id="97" name="Group 96">
            <a:extLst>
              <a:ext uri="{FF2B5EF4-FFF2-40B4-BE49-F238E27FC236}">
                <a16:creationId xmlns:a16="http://schemas.microsoft.com/office/drawing/2014/main" id="{B5BFFC6D-55B2-F5CA-DE5B-7EE634705687}"/>
              </a:ext>
            </a:extLst>
          </p:cNvPr>
          <p:cNvGrpSpPr>
            <a:grpSpLocks/>
          </p:cNvGrpSpPr>
          <p:nvPr/>
        </p:nvGrpSpPr>
        <p:grpSpPr bwMode="auto">
          <a:xfrm>
            <a:off x="6945994" y="2027918"/>
            <a:ext cx="4344987" cy="381000"/>
            <a:chOff x="911" y="2287"/>
            <a:chExt cx="2737" cy="240"/>
          </a:xfrm>
        </p:grpSpPr>
        <p:grpSp>
          <p:nvGrpSpPr>
            <p:cNvPr id="98" name="Group 97">
              <a:extLst>
                <a:ext uri="{FF2B5EF4-FFF2-40B4-BE49-F238E27FC236}">
                  <a16:creationId xmlns:a16="http://schemas.microsoft.com/office/drawing/2014/main" id="{EC4D2EA0-0E83-94B5-F703-9D204C592490}"/>
                </a:ext>
              </a:extLst>
            </p:cNvPr>
            <p:cNvGrpSpPr>
              <a:grpSpLocks noChangeAspect="1"/>
            </p:cNvGrpSpPr>
            <p:nvPr/>
          </p:nvGrpSpPr>
          <p:grpSpPr bwMode="auto">
            <a:xfrm>
              <a:off x="1000" y="2487"/>
              <a:ext cx="2648" cy="40"/>
              <a:chOff x="459" y="725"/>
              <a:chExt cx="2993" cy="0"/>
            </a:xfrm>
          </p:grpSpPr>
          <p:sp>
            <p:nvSpPr>
              <p:cNvPr id="111" name="Line 98">
                <a:extLst>
                  <a:ext uri="{FF2B5EF4-FFF2-40B4-BE49-F238E27FC236}">
                    <a16:creationId xmlns:a16="http://schemas.microsoft.com/office/drawing/2014/main" id="{9CBDB497-BF78-9814-4CB8-D0DF61E7BBFA}"/>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 name="Line 99">
                <a:extLst>
                  <a:ext uri="{FF2B5EF4-FFF2-40B4-BE49-F238E27FC236}">
                    <a16:creationId xmlns:a16="http://schemas.microsoft.com/office/drawing/2014/main" id="{DADA4682-3EE8-E59E-E023-550DCFB1C43C}"/>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Line 100">
                <a:extLst>
                  <a:ext uri="{FF2B5EF4-FFF2-40B4-BE49-F238E27FC236}">
                    <a16:creationId xmlns:a16="http://schemas.microsoft.com/office/drawing/2014/main" id="{D9CC83C8-4101-9AE0-C059-9B300BFAA345}"/>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4" name="Line 101">
                <a:extLst>
                  <a:ext uri="{FF2B5EF4-FFF2-40B4-BE49-F238E27FC236}">
                    <a16:creationId xmlns:a16="http://schemas.microsoft.com/office/drawing/2014/main" id="{EACB05F3-85CE-6A7E-4391-55D768F12DD0}"/>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5" name="Line 102">
                <a:extLst>
                  <a:ext uri="{FF2B5EF4-FFF2-40B4-BE49-F238E27FC236}">
                    <a16:creationId xmlns:a16="http://schemas.microsoft.com/office/drawing/2014/main" id="{3C382C6E-24F9-14D6-7721-A5D26FD111C8}"/>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6" name="Line 103">
                <a:extLst>
                  <a:ext uri="{FF2B5EF4-FFF2-40B4-BE49-F238E27FC236}">
                    <a16:creationId xmlns:a16="http://schemas.microsoft.com/office/drawing/2014/main" id="{2376255D-1F94-954C-7DB1-9A84DE2BA828}"/>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Line 104">
                <a:extLst>
                  <a:ext uri="{FF2B5EF4-FFF2-40B4-BE49-F238E27FC236}">
                    <a16:creationId xmlns:a16="http://schemas.microsoft.com/office/drawing/2014/main" id="{A523A1E5-9512-0FDF-3270-FFA679F3D74F}"/>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8" name="Line 105">
                <a:extLst>
                  <a:ext uri="{FF2B5EF4-FFF2-40B4-BE49-F238E27FC236}">
                    <a16:creationId xmlns:a16="http://schemas.microsoft.com/office/drawing/2014/main" id="{200477DB-0B71-2D02-941F-B26E6AAABE19}"/>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Line 106">
                <a:extLst>
                  <a:ext uri="{FF2B5EF4-FFF2-40B4-BE49-F238E27FC236}">
                    <a16:creationId xmlns:a16="http://schemas.microsoft.com/office/drawing/2014/main" id="{6FE212E2-04C3-73B4-0D4E-DB20023B16DB}"/>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Line 107">
                <a:extLst>
                  <a:ext uri="{FF2B5EF4-FFF2-40B4-BE49-F238E27FC236}">
                    <a16:creationId xmlns:a16="http://schemas.microsoft.com/office/drawing/2014/main" id="{176A0C06-2D07-46D1-B734-B45E6032E1BE}"/>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Line 108">
                <a:extLst>
                  <a:ext uri="{FF2B5EF4-FFF2-40B4-BE49-F238E27FC236}">
                    <a16:creationId xmlns:a16="http://schemas.microsoft.com/office/drawing/2014/main" id="{0E971F46-3006-E9A0-2517-0E4864A9B525}"/>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9" name="Text Box 109">
              <a:extLst>
                <a:ext uri="{FF2B5EF4-FFF2-40B4-BE49-F238E27FC236}">
                  <a16:creationId xmlns:a16="http://schemas.microsoft.com/office/drawing/2014/main" id="{E53C89C0-BD42-2A6A-CAF1-F1E4F34DA041}"/>
                </a:ext>
              </a:extLst>
            </p:cNvPr>
            <p:cNvSpPr txBox="1">
              <a:spLocks noChangeAspect="1" noChangeArrowheads="1"/>
            </p:cNvSpPr>
            <p:nvPr/>
          </p:nvSpPr>
          <p:spPr bwMode="auto">
            <a:xfrm>
              <a:off x="911" y="2287"/>
              <a:ext cx="202"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0" name="Text Box 110">
              <a:extLst>
                <a:ext uri="{FF2B5EF4-FFF2-40B4-BE49-F238E27FC236}">
                  <a16:creationId xmlns:a16="http://schemas.microsoft.com/office/drawing/2014/main" id="{CE5E871C-390E-A6C8-78F0-41F124EB2101}"/>
                </a:ext>
              </a:extLst>
            </p:cNvPr>
            <p:cNvSpPr txBox="1">
              <a:spLocks noChangeAspect="1" noChangeArrowheads="1"/>
            </p:cNvSpPr>
            <p:nvPr/>
          </p:nvSpPr>
          <p:spPr bwMode="auto">
            <a:xfrm>
              <a:off x="1128"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01" name="Text Box 111">
              <a:extLst>
                <a:ext uri="{FF2B5EF4-FFF2-40B4-BE49-F238E27FC236}">
                  <a16:creationId xmlns:a16="http://schemas.microsoft.com/office/drawing/2014/main" id="{887802B3-78E2-94CF-2074-4E16707836EC}"/>
                </a:ext>
              </a:extLst>
            </p:cNvPr>
            <p:cNvSpPr txBox="1">
              <a:spLocks noChangeAspect="1" noChangeArrowheads="1"/>
            </p:cNvSpPr>
            <p:nvPr/>
          </p:nvSpPr>
          <p:spPr bwMode="auto">
            <a:xfrm>
              <a:off x="1371" y="2287"/>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02" name="Text Box 112">
              <a:extLst>
                <a:ext uri="{FF2B5EF4-FFF2-40B4-BE49-F238E27FC236}">
                  <a16:creationId xmlns:a16="http://schemas.microsoft.com/office/drawing/2014/main" id="{183D1ACE-637E-131B-47E9-1671AC1995BD}"/>
                </a:ext>
              </a:extLst>
            </p:cNvPr>
            <p:cNvSpPr txBox="1">
              <a:spLocks noChangeAspect="1" noChangeArrowheads="1"/>
            </p:cNvSpPr>
            <p:nvPr/>
          </p:nvSpPr>
          <p:spPr bwMode="auto">
            <a:xfrm>
              <a:off x="1609" y="2287"/>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03" name="Text Box 113">
              <a:extLst>
                <a:ext uri="{FF2B5EF4-FFF2-40B4-BE49-F238E27FC236}">
                  <a16:creationId xmlns:a16="http://schemas.microsoft.com/office/drawing/2014/main" id="{2B6FD5EB-06E8-1F9F-7AE1-DF7539E15DB3}"/>
                </a:ext>
              </a:extLst>
            </p:cNvPr>
            <p:cNvSpPr txBox="1">
              <a:spLocks noChangeAspect="1" noChangeArrowheads="1"/>
            </p:cNvSpPr>
            <p:nvPr/>
          </p:nvSpPr>
          <p:spPr bwMode="auto">
            <a:xfrm>
              <a:off x="1853"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04" name="Text Box 114">
              <a:extLst>
                <a:ext uri="{FF2B5EF4-FFF2-40B4-BE49-F238E27FC236}">
                  <a16:creationId xmlns:a16="http://schemas.microsoft.com/office/drawing/2014/main" id="{E157E5CF-F021-07E2-BC3F-A8FB38ACD46C}"/>
                </a:ext>
              </a:extLst>
            </p:cNvPr>
            <p:cNvSpPr txBox="1">
              <a:spLocks noChangeAspect="1" noChangeArrowheads="1"/>
            </p:cNvSpPr>
            <p:nvPr/>
          </p:nvSpPr>
          <p:spPr bwMode="auto">
            <a:xfrm>
              <a:off x="2335"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05" name="Text Box 115">
              <a:extLst>
                <a:ext uri="{FF2B5EF4-FFF2-40B4-BE49-F238E27FC236}">
                  <a16:creationId xmlns:a16="http://schemas.microsoft.com/office/drawing/2014/main" id="{BA0EA212-0FA0-0634-2BCD-32864D12D3D5}"/>
                </a:ext>
              </a:extLst>
            </p:cNvPr>
            <p:cNvSpPr txBox="1">
              <a:spLocks noChangeAspect="1" noChangeArrowheads="1"/>
            </p:cNvSpPr>
            <p:nvPr/>
          </p:nvSpPr>
          <p:spPr bwMode="auto">
            <a:xfrm>
              <a:off x="2094" y="2287"/>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06" name="Text Box 116">
              <a:extLst>
                <a:ext uri="{FF2B5EF4-FFF2-40B4-BE49-F238E27FC236}">
                  <a16:creationId xmlns:a16="http://schemas.microsoft.com/office/drawing/2014/main" id="{1F5952DA-62E8-AD56-4592-FB9AC3A1FC87}"/>
                </a:ext>
              </a:extLst>
            </p:cNvPr>
            <p:cNvSpPr txBox="1">
              <a:spLocks noChangeAspect="1" noChangeArrowheads="1"/>
            </p:cNvSpPr>
            <p:nvPr/>
          </p:nvSpPr>
          <p:spPr bwMode="auto">
            <a:xfrm>
              <a:off x="2599" y="2287"/>
              <a:ext cx="201"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7" name="Text Box 117">
              <a:extLst>
                <a:ext uri="{FF2B5EF4-FFF2-40B4-BE49-F238E27FC236}">
                  <a16:creationId xmlns:a16="http://schemas.microsoft.com/office/drawing/2014/main" id="{7B89378A-C747-D3EA-EA37-D838D9148B10}"/>
                </a:ext>
              </a:extLst>
            </p:cNvPr>
            <p:cNvSpPr txBox="1">
              <a:spLocks noChangeAspect="1" noChangeArrowheads="1"/>
            </p:cNvSpPr>
            <p:nvPr/>
          </p:nvSpPr>
          <p:spPr bwMode="auto">
            <a:xfrm>
              <a:off x="2815"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08" name="Text Box 118">
              <a:extLst>
                <a:ext uri="{FF2B5EF4-FFF2-40B4-BE49-F238E27FC236}">
                  <a16:creationId xmlns:a16="http://schemas.microsoft.com/office/drawing/2014/main" id="{3DD0C12F-D137-A484-685F-EAB620A158E6}"/>
                </a:ext>
              </a:extLst>
            </p:cNvPr>
            <p:cNvSpPr txBox="1">
              <a:spLocks noChangeAspect="1" noChangeArrowheads="1"/>
            </p:cNvSpPr>
            <p:nvPr/>
          </p:nvSpPr>
          <p:spPr bwMode="auto">
            <a:xfrm>
              <a:off x="3078" y="2287"/>
              <a:ext cx="301"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9" name="Text Box 119">
              <a:extLst>
                <a:ext uri="{FF2B5EF4-FFF2-40B4-BE49-F238E27FC236}">
                  <a16:creationId xmlns:a16="http://schemas.microsoft.com/office/drawing/2014/main" id="{3C08D791-FDC0-6047-5F58-D5374A0547D5}"/>
                </a:ext>
              </a:extLst>
            </p:cNvPr>
            <p:cNvSpPr txBox="1">
              <a:spLocks noChangeAspect="1" noChangeArrowheads="1"/>
            </p:cNvSpPr>
            <p:nvPr/>
          </p:nvSpPr>
          <p:spPr bwMode="auto">
            <a:xfrm>
              <a:off x="3320" y="2287"/>
              <a:ext cx="3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sp>
        <p:nvSpPr>
          <p:cNvPr id="122" name="Right Arrow 121">
            <a:extLst>
              <a:ext uri="{FF2B5EF4-FFF2-40B4-BE49-F238E27FC236}">
                <a16:creationId xmlns:a16="http://schemas.microsoft.com/office/drawing/2014/main" id="{5FB3D1F0-A5CA-C346-A43F-86122D3B1C05}"/>
              </a:ext>
            </a:extLst>
          </p:cNvPr>
          <p:cNvSpPr/>
          <p:nvPr/>
        </p:nvSpPr>
        <p:spPr>
          <a:xfrm>
            <a:off x="6261326" y="2375354"/>
            <a:ext cx="632280" cy="35560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 Box 64">
            <a:extLst>
              <a:ext uri="{FF2B5EF4-FFF2-40B4-BE49-F238E27FC236}">
                <a16:creationId xmlns:a16="http://schemas.microsoft.com/office/drawing/2014/main" id="{7D7AF49C-828D-EA12-B176-9C2D7E691A21}"/>
              </a:ext>
            </a:extLst>
          </p:cNvPr>
          <p:cNvSpPr txBox="1">
            <a:spLocks noChangeArrowheads="1"/>
          </p:cNvSpPr>
          <p:nvPr/>
        </p:nvSpPr>
        <p:spPr bwMode="auto">
          <a:xfrm>
            <a:off x="1530805" y="3047093"/>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
        <p:nvSpPr>
          <p:cNvPr id="3" name="Oval 17">
            <a:extLst>
              <a:ext uri="{FF2B5EF4-FFF2-40B4-BE49-F238E27FC236}">
                <a16:creationId xmlns:a16="http://schemas.microsoft.com/office/drawing/2014/main" id="{A9661008-6D06-6119-A7FB-D982FAD0483A}"/>
              </a:ext>
            </a:extLst>
          </p:cNvPr>
          <p:cNvSpPr>
            <a:spLocks noChangeAspect="1" noChangeArrowheads="1"/>
          </p:cNvSpPr>
          <p:nvPr/>
        </p:nvSpPr>
        <p:spPr bwMode="auto">
          <a:xfrm>
            <a:off x="7690531" y="2044586"/>
            <a:ext cx="382588"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7" name="Oval 19">
            <a:extLst>
              <a:ext uri="{FF2B5EF4-FFF2-40B4-BE49-F238E27FC236}">
                <a16:creationId xmlns:a16="http://schemas.microsoft.com/office/drawing/2014/main" id="{744E53E9-8F78-58C8-0AD2-D0F202843348}"/>
              </a:ext>
            </a:extLst>
          </p:cNvPr>
          <p:cNvSpPr>
            <a:spLocks noChangeAspect="1" noChangeArrowheads="1"/>
          </p:cNvSpPr>
          <p:nvPr/>
        </p:nvSpPr>
        <p:spPr bwMode="auto">
          <a:xfrm>
            <a:off x="8836706" y="2044586"/>
            <a:ext cx="382588"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Oval 21">
            <a:extLst>
              <a:ext uri="{FF2B5EF4-FFF2-40B4-BE49-F238E27FC236}">
                <a16:creationId xmlns:a16="http://schemas.microsoft.com/office/drawing/2014/main" id="{4486D3D9-760D-6EA1-9B4C-99B959BA4B5E}"/>
              </a:ext>
            </a:extLst>
          </p:cNvPr>
          <p:cNvSpPr>
            <a:spLocks noChangeAspect="1" noChangeArrowheads="1"/>
          </p:cNvSpPr>
          <p:nvPr/>
        </p:nvSpPr>
        <p:spPr bwMode="auto">
          <a:xfrm>
            <a:off x="9219294" y="2044586"/>
            <a:ext cx="381000"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85" name="Oval 23">
            <a:extLst>
              <a:ext uri="{FF2B5EF4-FFF2-40B4-BE49-F238E27FC236}">
                <a16:creationId xmlns:a16="http://schemas.microsoft.com/office/drawing/2014/main" id="{3719353B-9609-5458-B951-34A107952039}"/>
              </a:ext>
            </a:extLst>
          </p:cNvPr>
          <p:cNvSpPr>
            <a:spLocks noChangeAspect="1" noChangeArrowheads="1"/>
          </p:cNvSpPr>
          <p:nvPr/>
        </p:nvSpPr>
        <p:spPr bwMode="auto">
          <a:xfrm>
            <a:off x="9982881" y="2044586"/>
            <a:ext cx="384175"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10" name="Line 3">
            <a:extLst>
              <a:ext uri="{FF2B5EF4-FFF2-40B4-BE49-F238E27FC236}">
                <a16:creationId xmlns:a16="http://schemas.microsoft.com/office/drawing/2014/main" id="{E588B7BF-3EC0-5D28-9E71-990BB2618EE1}"/>
              </a:ext>
            </a:extLst>
          </p:cNvPr>
          <p:cNvSpPr>
            <a:spLocks noChangeAspect="1" noChangeShapeType="1"/>
          </p:cNvSpPr>
          <p:nvPr/>
        </p:nvSpPr>
        <p:spPr bwMode="auto">
          <a:xfrm>
            <a:off x="4193673" y="4129768"/>
            <a:ext cx="1587" cy="18351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 name="Line 4">
            <a:extLst>
              <a:ext uri="{FF2B5EF4-FFF2-40B4-BE49-F238E27FC236}">
                <a16:creationId xmlns:a16="http://schemas.microsoft.com/office/drawing/2014/main" id="{6949D313-E9B5-2C11-7EA1-A7CB42E3B6F7}"/>
              </a:ext>
            </a:extLst>
          </p:cNvPr>
          <p:cNvSpPr>
            <a:spLocks noChangeAspect="1" noChangeShapeType="1"/>
          </p:cNvSpPr>
          <p:nvPr/>
        </p:nvSpPr>
        <p:spPr bwMode="auto">
          <a:xfrm>
            <a:off x="4625473" y="4121830"/>
            <a:ext cx="1587" cy="18494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4" name="Line 5">
            <a:extLst>
              <a:ext uri="{FF2B5EF4-FFF2-40B4-BE49-F238E27FC236}">
                <a16:creationId xmlns:a16="http://schemas.microsoft.com/office/drawing/2014/main" id="{513CE1AC-1A23-1FAE-AE9A-8D518EB21888}"/>
              </a:ext>
            </a:extLst>
          </p:cNvPr>
          <p:cNvSpPr>
            <a:spLocks noChangeAspect="1" noChangeShapeType="1"/>
          </p:cNvSpPr>
          <p:nvPr/>
        </p:nvSpPr>
        <p:spPr bwMode="auto">
          <a:xfrm>
            <a:off x="5074735" y="4137705"/>
            <a:ext cx="1588" cy="181927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5" name="Line 6">
            <a:extLst>
              <a:ext uri="{FF2B5EF4-FFF2-40B4-BE49-F238E27FC236}">
                <a16:creationId xmlns:a16="http://schemas.microsoft.com/office/drawing/2014/main" id="{7715B3F2-58B7-DE6C-B0EB-9A588479460F}"/>
              </a:ext>
            </a:extLst>
          </p:cNvPr>
          <p:cNvSpPr>
            <a:spLocks noChangeAspect="1" noChangeShapeType="1"/>
          </p:cNvSpPr>
          <p:nvPr/>
        </p:nvSpPr>
        <p:spPr bwMode="auto">
          <a:xfrm>
            <a:off x="5527173" y="4137705"/>
            <a:ext cx="1587" cy="181927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6" name="Line 7">
            <a:extLst>
              <a:ext uri="{FF2B5EF4-FFF2-40B4-BE49-F238E27FC236}">
                <a16:creationId xmlns:a16="http://schemas.microsoft.com/office/drawing/2014/main" id="{9B7B760A-4C87-B98D-47F1-CDB39BB10840}"/>
              </a:ext>
            </a:extLst>
          </p:cNvPr>
          <p:cNvSpPr>
            <a:spLocks noChangeAspect="1" noChangeShapeType="1"/>
          </p:cNvSpPr>
          <p:nvPr/>
        </p:nvSpPr>
        <p:spPr bwMode="auto">
          <a:xfrm>
            <a:off x="4207960" y="5329918"/>
            <a:ext cx="1757363" cy="4762"/>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7" name="Line 8">
            <a:extLst>
              <a:ext uri="{FF2B5EF4-FFF2-40B4-BE49-F238E27FC236}">
                <a16:creationId xmlns:a16="http://schemas.microsoft.com/office/drawing/2014/main" id="{576FC8A7-2CB6-EC13-CE03-B55DBC920BF5}"/>
              </a:ext>
            </a:extLst>
          </p:cNvPr>
          <p:cNvSpPr>
            <a:spLocks noChangeAspect="1" noChangeShapeType="1"/>
          </p:cNvSpPr>
          <p:nvPr/>
        </p:nvSpPr>
        <p:spPr bwMode="auto">
          <a:xfrm>
            <a:off x="5965323" y="4113893"/>
            <a:ext cx="1587" cy="183356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8" name="Line 9">
            <a:extLst>
              <a:ext uri="{FF2B5EF4-FFF2-40B4-BE49-F238E27FC236}">
                <a16:creationId xmlns:a16="http://schemas.microsoft.com/office/drawing/2014/main" id="{C447602B-FE91-BD3F-6A87-13D294847E7A}"/>
              </a:ext>
            </a:extLst>
          </p:cNvPr>
          <p:cNvSpPr>
            <a:spLocks noChangeAspect="1" noChangeShapeType="1"/>
          </p:cNvSpPr>
          <p:nvPr/>
        </p:nvSpPr>
        <p:spPr bwMode="auto">
          <a:xfrm flipV="1">
            <a:off x="4207960" y="4421868"/>
            <a:ext cx="819150"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0" name="Line 10">
            <a:extLst>
              <a:ext uri="{FF2B5EF4-FFF2-40B4-BE49-F238E27FC236}">
                <a16:creationId xmlns:a16="http://schemas.microsoft.com/office/drawing/2014/main" id="{60B1EC2D-C365-9D06-AAB5-83FCC1C391D1}"/>
              </a:ext>
            </a:extLst>
          </p:cNvPr>
          <p:cNvSpPr>
            <a:spLocks noChangeAspect="1" noChangeShapeType="1"/>
          </p:cNvSpPr>
          <p:nvPr/>
        </p:nvSpPr>
        <p:spPr bwMode="auto">
          <a:xfrm>
            <a:off x="4188910" y="4717143"/>
            <a:ext cx="436563"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1" name="Line 11">
            <a:extLst>
              <a:ext uri="{FF2B5EF4-FFF2-40B4-BE49-F238E27FC236}">
                <a16:creationId xmlns:a16="http://schemas.microsoft.com/office/drawing/2014/main" id="{700BB453-94B6-BD29-ECDD-2C7140BEE6FC}"/>
              </a:ext>
            </a:extLst>
          </p:cNvPr>
          <p:cNvSpPr>
            <a:spLocks noChangeAspect="1" noChangeShapeType="1"/>
          </p:cNvSpPr>
          <p:nvPr/>
        </p:nvSpPr>
        <p:spPr bwMode="auto">
          <a:xfrm>
            <a:off x="4196848" y="5636305"/>
            <a:ext cx="407987"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2" name="Line 12">
            <a:extLst>
              <a:ext uri="{FF2B5EF4-FFF2-40B4-BE49-F238E27FC236}">
                <a16:creationId xmlns:a16="http://schemas.microsoft.com/office/drawing/2014/main" id="{C2889E4A-3C20-6B15-1443-94ACEFE57338}"/>
              </a:ext>
            </a:extLst>
          </p:cNvPr>
          <p:cNvSpPr>
            <a:spLocks noChangeAspect="1" noChangeShapeType="1"/>
          </p:cNvSpPr>
          <p:nvPr/>
        </p:nvSpPr>
        <p:spPr bwMode="auto">
          <a:xfrm>
            <a:off x="5119185" y="4421868"/>
            <a:ext cx="846138"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 name="Line 13">
            <a:extLst>
              <a:ext uri="{FF2B5EF4-FFF2-40B4-BE49-F238E27FC236}">
                <a16:creationId xmlns:a16="http://schemas.microsoft.com/office/drawing/2014/main" id="{5EFB7F8E-A894-66A5-C81F-84997EA4BA78}"/>
              </a:ext>
            </a:extLst>
          </p:cNvPr>
          <p:cNvSpPr>
            <a:spLocks noChangeAspect="1" noChangeShapeType="1"/>
          </p:cNvSpPr>
          <p:nvPr/>
        </p:nvSpPr>
        <p:spPr bwMode="auto">
          <a:xfrm flipV="1">
            <a:off x="5560510" y="4717143"/>
            <a:ext cx="406400"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4" name="Line 14">
            <a:extLst>
              <a:ext uri="{FF2B5EF4-FFF2-40B4-BE49-F238E27FC236}">
                <a16:creationId xmlns:a16="http://schemas.microsoft.com/office/drawing/2014/main" id="{EF024EF4-0BA6-0462-C656-8C9D5F7C8702}"/>
              </a:ext>
            </a:extLst>
          </p:cNvPr>
          <p:cNvSpPr>
            <a:spLocks noChangeAspect="1" noChangeShapeType="1"/>
          </p:cNvSpPr>
          <p:nvPr/>
        </p:nvSpPr>
        <p:spPr bwMode="auto">
          <a:xfrm>
            <a:off x="4193673" y="5015593"/>
            <a:ext cx="434975"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5" name="Line 15">
            <a:extLst>
              <a:ext uri="{FF2B5EF4-FFF2-40B4-BE49-F238E27FC236}">
                <a16:creationId xmlns:a16="http://schemas.microsoft.com/office/drawing/2014/main" id="{9535848D-9FF1-57E2-B48A-CB949D10B325}"/>
              </a:ext>
            </a:extLst>
          </p:cNvPr>
          <p:cNvSpPr>
            <a:spLocks noChangeAspect="1" noChangeShapeType="1"/>
          </p:cNvSpPr>
          <p:nvPr/>
        </p:nvSpPr>
        <p:spPr bwMode="auto">
          <a:xfrm flipV="1">
            <a:off x="4687385" y="4710793"/>
            <a:ext cx="781050" cy="4762"/>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0" name="Text Box 93">
            <a:extLst>
              <a:ext uri="{FF2B5EF4-FFF2-40B4-BE49-F238E27FC236}">
                <a16:creationId xmlns:a16="http://schemas.microsoft.com/office/drawing/2014/main" id="{4409FE67-240E-2E4F-808A-709A860DB3AF}"/>
              </a:ext>
            </a:extLst>
          </p:cNvPr>
          <p:cNvSpPr txBox="1">
            <a:spLocks noChangeAspect="1" noChangeArrowheads="1"/>
          </p:cNvSpPr>
          <p:nvPr/>
        </p:nvSpPr>
        <p:spPr bwMode="auto">
          <a:xfrm>
            <a:off x="4292098" y="4118655"/>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solidFill>
                  <a:srgbClr val="0C325C"/>
                </a:solidFill>
              </a:rPr>
              <a:t>A</a:t>
            </a:r>
            <a:endParaRPr lang="en-US" altLang="zh-CN" i="1" dirty="0">
              <a:solidFill>
                <a:srgbClr val="0C325C"/>
              </a:solidFill>
              <a:ea typeface="宋体" panose="02010600030101010101" pitchFamily="2" charset="-122"/>
            </a:endParaRPr>
          </a:p>
        </p:txBody>
      </p:sp>
      <p:sp>
        <p:nvSpPr>
          <p:cNvPr id="141" name="Text Box 94">
            <a:extLst>
              <a:ext uri="{FF2B5EF4-FFF2-40B4-BE49-F238E27FC236}">
                <a16:creationId xmlns:a16="http://schemas.microsoft.com/office/drawing/2014/main" id="{2F4B7995-6C56-CE47-65C0-7B7148FA420A}"/>
              </a:ext>
            </a:extLst>
          </p:cNvPr>
          <p:cNvSpPr txBox="1">
            <a:spLocks noChangeAspect="1" noChangeArrowheads="1"/>
          </p:cNvSpPr>
          <p:nvPr/>
        </p:nvSpPr>
        <p:spPr bwMode="auto">
          <a:xfrm>
            <a:off x="4292098" y="44250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solidFill>
                  <a:srgbClr val="0C325C"/>
                </a:solidFill>
              </a:rPr>
              <a:t>B</a:t>
            </a:r>
            <a:endParaRPr lang="en-US" altLang="zh-CN" i="1" dirty="0">
              <a:solidFill>
                <a:srgbClr val="0C325C"/>
              </a:solidFill>
              <a:ea typeface="宋体" panose="02010600030101010101" pitchFamily="2" charset="-122"/>
            </a:endParaRPr>
          </a:p>
        </p:txBody>
      </p:sp>
      <p:sp>
        <p:nvSpPr>
          <p:cNvPr id="142" name="Text Box 95">
            <a:extLst>
              <a:ext uri="{FF2B5EF4-FFF2-40B4-BE49-F238E27FC236}">
                <a16:creationId xmlns:a16="http://schemas.microsoft.com/office/drawing/2014/main" id="{AE944352-D6B3-79D8-51A9-4A0A052C9542}"/>
              </a:ext>
            </a:extLst>
          </p:cNvPr>
          <p:cNvSpPr txBox="1">
            <a:spLocks noChangeAspect="1" noChangeArrowheads="1"/>
          </p:cNvSpPr>
          <p:nvPr/>
        </p:nvSpPr>
        <p:spPr bwMode="auto">
          <a:xfrm>
            <a:off x="4292098" y="47171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i="1">
                <a:solidFill>
                  <a:srgbClr val="0C325C"/>
                </a:solidFill>
                <a:ea typeface="宋体" panose="02010600030101010101" pitchFamily="2" charset="-122"/>
              </a:rPr>
              <a:t>C</a:t>
            </a:r>
          </a:p>
        </p:txBody>
      </p:sp>
      <p:sp>
        <p:nvSpPr>
          <p:cNvPr id="143" name="Text Box 96">
            <a:extLst>
              <a:ext uri="{FF2B5EF4-FFF2-40B4-BE49-F238E27FC236}">
                <a16:creationId xmlns:a16="http://schemas.microsoft.com/office/drawing/2014/main" id="{87FA5D12-CAD2-61DC-76E1-BCA4D86D40A0}"/>
              </a:ext>
            </a:extLst>
          </p:cNvPr>
          <p:cNvSpPr txBox="1">
            <a:spLocks noChangeAspect="1" noChangeArrowheads="1"/>
          </p:cNvSpPr>
          <p:nvPr/>
        </p:nvSpPr>
        <p:spPr bwMode="auto">
          <a:xfrm>
            <a:off x="4292098" y="5029880"/>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44" name="Text Box 97">
            <a:extLst>
              <a:ext uri="{FF2B5EF4-FFF2-40B4-BE49-F238E27FC236}">
                <a16:creationId xmlns:a16="http://schemas.microsoft.com/office/drawing/2014/main" id="{AEE42558-1D67-8D03-A809-CC7AE6ED5075}"/>
              </a:ext>
            </a:extLst>
          </p:cNvPr>
          <p:cNvSpPr txBox="1">
            <a:spLocks noChangeAspect="1" noChangeArrowheads="1"/>
          </p:cNvSpPr>
          <p:nvPr/>
        </p:nvSpPr>
        <p:spPr bwMode="auto">
          <a:xfrm>
            <a:off x="4739773" y="44250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45" name="Text Box 98">
            <a:extLst>
              <a:ext uri="{FF2B5EF4-FFF2-40B4-BE49-F238E27FC236}">
                <a16:creationId xmlns:a16="http://schemas.microsoft.com/office/drawing/2014/main" id="{AAD62BBA-352D-48F1-231B-F5202263D1C8}"/>
              </a:ext>
            </a:extLst>
          </p:cNvPr>
          <p:cNvSpPr txBox="1">
            <a:spLocks noChangeAspect="1" noChangeArrowheads="1"/>
          </p:cNvSpPr>
          <p:nvPr/>
        </p:nvSpPr>
        <p:spPr bwMode="auto">
          <a:xfrm>
            <a:off x="5184273" y="4118655"/>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46" name="Text Box 99">
            <a:extLst>
              <a:ext uri="{FF2B5EF4-FFF2-40B4-BE49-F238E27FC236}">
                <a16:creationId xmlns:a16="http://schemas.microsoft.com/office/drawing/2014/main" id="{5D7F0D86-0D8D-5630-2794-103365759AC6}"/>
              </a:ext>
            </a:extLst>
          </p:cNvPr>
          <p:cNvSpPr txBox="1">
            <a:spLocks noChangeAspect="1" noChangeArrowheads="1"/>
          </p:cNvSpPr>
          <p:nvPr/>
        </p:nvSpPr>
        <p:spPr bwMode="auto">
          <a:xfrm>
            <a:off x="5565273" y="4425043"/>
            <a:ext cx="32067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147" name="Text Box 100">
            <a:extLst>
              <a:ext uri="{FF2B5EF4-FFF2-40B4-BE49-F238E27FC236}">
                <a16:creationId xmlns:a16="http://schemas.microsoft.com/office/drawing/2014/main" id="{8406D451-279B-0028-A565-84827AE502FD}"/>
              </a:ext>
            </a:extLst>
          </p:cNvPr>
          <p:cNvSpPr txBox="1">
            <a:spLocks noChangeAspect="1" noChangeArrowheads="1"/>
          </p:cNvSpPr>
          <p:nvPr/>
        </p:nvSpPr>
        <p:spPr bwMode="auto">
          <a:xfrm>
            <a:off x="4292098" y="5353730"/>
            <a:ext cx="319087"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48" name="Right Arrow 147">
            <a:extLst>
              <a:ext uri="{FF2B5EF4-FFF2-40B4-BE49-F238E27FC236}">
                <a16:creationId xmlns:a16="http://schemas.microsoft.com/office/drawing/2014/main" id="{5E14CFFC-DB7B-BB2B-F5DC-FB275200C9C7}"/>
              </a:ext>
            </a:extLst>
          </p:cNvPr>
          <p:cNvSpPr/>
          <p:nvPr/>
        </p:nvSpPr>
        <p:spPr>
          <a:xfrm rot="9754470">
            <a:off x="6220934" y="4452829"/>
            <a:ext cx="632280" cy="35560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Text Box 79">
            <a:extLst>
              <a:ext uri="{FF2B5EF4-FFF2-40B4-BE49-F238E27FC236}">
                <a16:creationId xmlns:a16="http://schemas.microsoft.com/office/drawing/2014/main" id="{E7856907-4685-8F0B-41F2-02A7CB7DD1DB}"/>
              </a:ext>
            </a:extLst>
          </p:cNvPr>
          <p:cNvSpPr txBox="1">
            <a:spLocks noChangeArrowheads="1"/>
          </p:cNvSpPr>
          <p:nvPr/>
        </p:nvSpPr>
        <p:spPr bwMode="auto">
          <a:xfrm>
            <a:off x="6891951" y="5463260"/>
            <a:ext cx="4460261" cy="397330"/>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Lower bound on the number of tracks = 5</a:t>
            </a:r>
            <a:endParaRPr lang="en-US" altLang="zh-CN">
              <a:ea typeface="宋体" panose="02010600030101010101" pitchFamily="2" charset="-122"/>
            </a:endParaRPr>
          </a:p>
        </p:txBody>
      </p:sp>
      <p:sp>
        <p:nvSpPr>
          <p:cNvPr id="150" name="Text Box 70">
            <a:extLst>
              <a:ext uri="{FF2B5EF4-FFF2-40B4-BE49-F238E27FC236}">
                <a16:creationId xmlns:a16="http://schemas.microsoft.com/office/drawing/2014/main" id="{8C49085A-2375-060E-B4FB-08DD8C85C534}"/>
              </a:ext>
            </a:extLst>
          </p:cNvPr>
          <p:cNvSpPr txBox="1">
            <a:spLocks noChangeAspect="1" noChangeArrowheads="1"/>
          </p:cNvSpPr>
          <p:nvPr/>
        </p:nvSpPr>
        <p:spPr bwMode="auto">
          <a:xfrm>
            <a:off x="6945994" y="1641925"/>
            <a:ext cx="4203699" cy="37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t>a    b     c    d     </a:t>
            </a:r>
            <a:r>
              <a:rPr lang="de-DE" altLang="en-US" i="1" dirty="0" err="1"/>
              <a:t>e</a:t>
            </a:r>
            <a:r>
              <a:rPr lang="de-DE" altLang="en-US" i="1" dirty="0"/>
              <a:t>   f     </a:t>
            </a:r>
            <a:r>
              <a:rPr lang="de-DE" altLang="en-US" i="1" dirty="0" err="1"/>
              <a:t>g</a:t>
            </a:r>
            <a:r>
              <a:rPr lang="de-DE" altLang="en-US" i="1" dirty="0"/>
              <a:t>    h    i      </a:t>
            </a:r>
            <a:r>
              <a:rPr lang="de-DE" altLang="en-US" i="1" dirty="0" err="1"/>
              <a:t>j</a:t>
            </a:r>
            <a:r>
              <a:rPr lang="de-DE" altLang="en-US" i="1" dirty="0"/>
              <a:t>    </a:t>
            </a:r>
            <a:r>
              <a:rPr lang="de-DE" altLang="en-US" i="1" dirty="0" err="1"/>
              <a:t>k</a:t>
            </a:r>
            <a:r>
              <a:rPr lang="de-DE" altLang="en-US" i="1" dirty="0"/>
              <a:t>     </a:t>
            </a:r>
            <a:endParaRPr lang="en-US" altLang="zh-CN" i="1" dirty="0">
              <a:ea typeface="宋体" panose="02010600030101010101" pitchFamily="2" charset="-122"/>
            </a:endParaRPr>
          </a:p>
        </p:txBody>
      </p:sp>
      <p:sp>
        <p:nvSpPr>
          <p:cNvPr id="151" name="TextBox 150">
            <a:extLst>
              <a:ext uri="{FF2B5EF4-FFF2-40B4-BE49-F238E27FC236}">
                <a16:creationId xmlns:a16="http://schemas.microsoft.com/office/drawing/2014/main" id="{18EE2E64-2621-AE0F-0323-44C1CAE0FDF3}"/>
              </a:ext>
            </a:extLst>
          </p:cNvPr>
          <p:cNvSpPr txBox="1"/>
          <p:nvPr/>
        </p:nvSpPr>
        <p:spPr>
          <a:xfrm>
            <a:off x="6038163" y="4877021"/>
            <a:ext cx="2395326"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Zone representation</a:t>
            </a:r>
          </a:p>
        </p:txBody>
      </p:sp>
    </p:spTree>
    <p:extLst>
      <p:ext uri="{BB962C8B-B14F-4D97-AF65-F5344CB8AC3E}">
        <p14:creationId xmlns:p14="http://schemas.microsoft.com/office/powerpoint/2010/main" val="4118729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C4343-B7C9-4C3F-A2C2-0C82DFC35BEB}"/>
              </a:ext>
            </a:extLst>
          </p:cNvPr>
          <p:cNvSpPr>
            <a:spLocks noGrp="1"/>
          </p:cNvSpPr>
          <p:nvPr>
            <p:ph type="title"/>
          </p:nvPr>
        </p:nvSpPr>
        <p:spPr/>
        <p:txBody>
          <a:bodyPr/>
          <a:lstStyle/>
          <a:p>
            <a:r>
              <a:rPr lang="en-US" dirty="0"/>
              <a:t>Recap: Vertical Constraint Graph</a:t>
            </a:r>
          </a:p>
        </p:txBody>
      </p:sp>
      <p:sp>
        <p:nvSpPr>
          <p:cNvPr id="3" name="Content Placeholder 2">
            <a:extLst>
              <a:ext uri="{FF2B5EF4-FFF2-40B4-BE49-F238E27FC236}">
                <a16:creationId xmlns:a16="http://schemas.microsoft.com/office/drawing/2014/main" id="{31432E43-0946-9811-1072-D11999CAF9F7}"/>
              </a:ext>
            </a:extLst>
          </p:cNvPr>
          <p:cNvSpPr>
            <a:spLocks noGrp="1"/>
          </p:cNvSpPr>
          <p:nvPr>
            <p:ph idx="1"/>
          </p:nvPr>
        </p:nvSpPr>
        <p:spPr/>
        <p:txBody>
          <a:bodyPr/>
          <a:lstStyle/>
          <a:p>
            <a:r>
              <a:rPr lang="en-US" altLang="zh-CN" dirty="0">
                <a:ea typeface="宋体" panose="02010600030101010101" pitchFamily="2" charset="-122"/>
              </a:rPr>
              <a:t>A directed edge </a:t>
            </a:r>
            <a:r>
              <a:rPr lang="en-US" altLang="zh-CN" i="1" dirty="0">
                <a:ea typeface="宋体" panose="02010600030101010101" pitchFamily="2" charset="-122"/>
              </a:rPr>
              <a:t>e</a:t>
            </a:r>
            <a:r>
              <a:rPr lang="en-US" altLang="zh-CN" dirty="0">
                <a:ea typeface="宋体" panose="02010600030101010101" pitchFamily="2" charset="-122"/>
              </a:rPr>
              <a:t>(</a:t>
            </a:r>
            <a:r>
              <a:rPr lang="en-US" altLang="zh-CN" i="1" dirty="0" err="1">
                <a:ea typeface="宋体" panose="02010600030101010101" pitchFamily="2" charset="-122"/>
              </a:rPr>
              <a:t>i</a:t>
            </a:r>
            <a:r>
              <a:rPr lang="en-US" altLang="zh-CN" dirty="0" err="1">
                <a:ea typeface="宋体" panose="02010600030101010101" pitchFamily="2" charset="-122"/>
              </a:rPr>
              <a:t>,</a:t>
            </a:r>
            <a:r>
              <a:rPr lang="en-US" altLang="zh-CN" i="1" dirty="0" err="1">
                <a:ea typeface="宋体" panose="02010600030101010101" pitchFamily="2" charset="-122"/>
              </a:rPr>
              <a:t>j</a:t>
            </a:r>
            <a:r>
              <a:rPr lang="en-US" altLang="zh-CN" dirty="0">
                <a:ea typeface="宋体" panose="02010600030101010101" pitchFamily="2" charset="-122"/>
              </a:rPr>
              <a:t>) connects nodes </a:t>
            </a:r>
            <a:r>
              <a:rPr lang="en-US" altLang="zh-CN" i="1" dirty="0" err="1">
                <a:ea typeface="宋体" panose="02010600030101010101" pitchFamily="2" charset="-122"/>
              </a:rPr>
              <a:t>i</a:t>
            </a:r>
            <a:r>
              <a:rPr lang="en-US" altLang="zh-CN" dirty="0">
                <a:ea typeface="宋体" panose="02010600030101010101" pitchFamily="2" charset="-122"/>
              </a:rPr>
              <a:t> and </a:t>
            </a:r>
            <a:r>
              <a:rPr lang="en-US" altLang="zh-CN" i="1" dirty="0">
                <a:ea typeface="宋体" panose="02010600030101010101" pitchFamily="2" charset="-122"/>
              </a:rPr>
              <a:t>j</a:t>
            </a:r>
            <a:r>
              <a:rPr lang="en-US" altLang="zh-CN" dirty="0">
                <a:ea typeface="宋体" panose="02010600030101010101" pitchFamily="2" charset="-122"/>
              </a:rPr>
              <a:t> if the horizontal segment of net </a:t>
            </a:r>
            <a:r>
              <a:rPr lang="en-US" altLang="zh-CN" i="1" dirty="0" err="1">
                <a:ea typeface="宋体" panose="02010600030101010101" pitchFamily="2" charset="-122"/>
              </a:rPr>
              <a:t>i</a:t>
            </a:r>
            <a:r>
              <a:rPr lang="en-US" altLang="zh-CN" dirty="0">
                <a:ea typeface="宋体" panose="02010600030101010101" pitchFamily="2" charset="-122"/>
              </a:rPr>
              <a:t> must be located above net </a:t>
            </a:r>
            <a:r>
              <a:rPr lang="en-US" altLang="zh-CN" i="1" dirty="0">
                <a:ea typeface="宋体" panose="02010600030101010101" pitchFamily="2" charset="-122"/>
              </a:rPr>
              <a:t>j</a:t>
            </a:r>
            <a:r>
              <a:rPr lang="en-US" altLang="zh-CN" dirty="0">
                <a:ea typeface="宋体" panose="02010600030101010101" pitchFamily="2" charset="-122"/>
              </a:rPr>
              <a:t> </a:t>
            </a:r>
          </a:p>
          <a:p>
            <a:endParaRPr lang="en-US" dirty="0"/>
          </a:p>
        </p:txBody>
      </p:sp>
      <p:grpSp>
        <p:nvGrpSpPr>
          <p:cNvPr id="4" name="Group 38">
            <a:extLst>
              <a:ext uri="{FF2B5EF4-FFF2-40B4-BE49-F238E27FC236}">
                <a16:creationId xmlns:a16="http://schemas.microsoft.com/office/drawing/2014/main" id="{30611D27-9606-26F5-F969-23F402747600}"/>
              </a:ext>
            </a:extLst>
          </p:cNvPr>
          <p:cNvGrpSpPr>
            <a:grpSpLocks/>
          </p:cNvGrpSpPr>
          <p:nvPr/>
        </p:nvGrpSpPr>
        <p:grpSpPr bwMode="auto">
          <a:xfrm>
            <a:off x="4129089" y="2819400"/>
            <a:ext cx="3933821" cy="2848202"/>
            <a:chOff x="657" y="2005"/>
            <a:chExt cx="1906" cy="1380"/>
          </a:xfrm>
        </p:grpSpPr>
        <p:grpSp>
          <p:nvGrpSpPr>
            <p:cNvPr id="5" name="Group 4">
              <a:extLst>
                <a:ext uri="{FF2B5EF4-FFF2-40B4-BE49-F238E27FC236}">
                  <a16:creationId xmlns:a16="http://schemas.microsoft.com/office/drawing/2014/main" id="{FB939FAA-F3C5-7FCE-39CE-FC6FB4A68DB5}"/>
                </a:ext>
              </a:extLst>
            </p:cNvPr>
            <p:cNvGrpSpPr>
              <a:grpSpLocks/>
            </p:cNvGrpSpPr>
            <p:nvPr/>
          </p:nvGrpSpPr>
          <p:grpSpPr bwMode="auto">
            <a:xfrm>
              <a:off x="657" y="3008"/>
              <a:ext cx="824" cy="377"/>
              <a:chOff x="657" y="3688"/>
              <a:chExt cx="824" cy="377"/>
            </a:xfrm>
          </p:grpSpPr>
          <p:sp>
            <p:nvSpPr>
              <p:cNvPr id="33" name="Line 5">
                <a:extLst>
                  <a:ext uri="{FF2B5EF4-FFF2-40B4-BE49-F238E27FC236}">
                    <a16:creationId xmlns:a16="http://schemas.microsoft.com/office/drawing/2014/main" id="{A2799A20-8B80-EB79-B3A0-CDE5B1ADF5BA}"/>
                  </a:ext>
                </a:extLst>
              </p:cNvPr>
              <p:cNvSpPr>
                <a:spLocks noChangeShapeType="1"/>
              </p:cNvSpPr>
              <p:nvPr/>
            </p:nvSpPr>
            <p:spPr bwMode="auto">
              <a:xfrm flipH="1" flipV="1">
                <a:off x="657" y="3762"/>
                <a:ext cx="824" cy="0"/>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Rectangle 6">
                <a:extLst>
                  <a:ext uri="{FF2B5EF4-FFF2-40B4-BE49-F238E27FC236}">
                    <a16:creationId xmlns:a16="http://schemas.microsoft.com/office/drawing/2014/main" id="{B9644908-9ED6-9FFE-1359-0DD0B9F60F0D}"/>
                  </a:ext>
                </a:extLst>
              </p:cNvPr>
              <p:cNvSpPr>
                <a:spLocks noChangeArrowheads="1"/>
              </p:cNvSpPr>
              <p:nvPr/>
            </p:nvSpPr>
            <p:spPr bwMode="auto">
              <a:xfrm flipH="1" flipV="1">
                <a:off x="736" y="3688"/>
                <a:ext cx="161" cy="1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Text Box 7">
                <a:extLst>
                  <a:ext uri="{FF2B5EF4-FFF2-40B4-BE49-F238E27FC236}">
                    <a16:creationId xmlns:a16="http://schemas.microsoft.com/office/drawing/2014/main" id="{10235E8B-8968-F0C6-A2F4-D7E43EA50328}"/>
                  </a:ext>
                </a:extLst>
              </p:cNvPr>
              <p:cNvSpPr txBox="1">
                <a:spLocks noChangeArrowheads="1"/>
              </p:cNvSpPr>
              <p:nvPr/>
            </p:nvSpPr>
            <p:spPr bwMode="auto">
              <a:xfrm>
                <a:off x="719" y="3842"/>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grpSp>
        <p:grpSp>
          <p:nvGrpSpPr>
            <p:cNvPr id="6" name="Group 8">
              <a:extLst>
                <a:ext uri="{FF2B5EF4-FFF2-40B4-BE49-F238E27FC236}">
                  <a16:creationId xmlns:a16="http://schemas.microsoft.com/office/drawing/2014/main" id="{F74146CE-3590-6E15-0AF7-C945589493BF}"/>
                </a:ext>
              </a:extLst>
            </p:cNvPr>
            <p:cNvGrpSpPr>
              <a:grpSpLocks/>
            </p:cNvGrpSpPr>
            <p:nvPr/>
          </p:nvGrpSpPr>
          <p:grpSpPr bwMode="auto">
            <a:xfrm>
              <a:off x="657" y="2005"/>
              <a:ext cx="824" cy="405"/>
              <a:chOff x="657" y="2685"/>
              <a:chExt cx="824" cy="405"/>
            </a:xfrm>
          </p:grpSpPr>
          <p:sp>
            <p:nvSpPr>
              <p:cNvPr id="30" name="Line 9">
                <a:extLst>
                  <a:ext uri="{FF2B5EF4-FFF2-40B4-BE49-F238E27FC236}">
                    <a16:creationId xmlns:a16="http://schemas.microsoft.com/office/drawing/2014/main" id="{1A8E0E93-B372-C28A-70F1-9E0040FFE46B}"/>
                  </a:ext>
                </a:extLst>
              </p:cNvPr>
              <p:cNvSpPr>
                <a:spLocks noChangeShapeType="1"/>
              </p:cNvSpPr>
              <p:nvPr/>
            </p:nvSpPr>
            <p:spPr bwMode="auto">
              <a:xfrm flipH="1" flipV="1">
                <a:off x="657" y="2993"/>
                <a:ext cx="824" cy="0"/>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Rectangle 10">
                <a:extLst>
                  <a:ext uri="{FF2B5EF4-FFF2-40B4-BE49-F238E27FC236}">
                    <a16:creationId xmlns:a16="http://schemas.microsoft.com/office/drawing/2014/main" id="{ED27E473-2728-E198-FE41-E81B8A3D3E5F}"/>
                  </a:ext>
                </a:extLst>
              </p:cNvPr>
              <p:cNvSpPr>
                <a:spLocks noChangeArrowheads="1"/>
              </p:cNvSpPr>
              <p:nvPr/>
            </p:nvSpPr>
            <p:spPr bwMode="auto">
              <a:xfrm flipH="1" flipV="1">
                <a:off x="736" y="2929"/>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Text Box 11">
                <a:extLst>
                  <a:ext uri="{FF2B5EF4-FFF2-40B4-BE49-F238E27FC236}">
                    <a16:creationId xmlns:a16="http://schemas.microsoft.com/office/drawing/2014/main" id="{232AD1CF-C9D1-4073-7993-0AF087156AE5}"/>
                  </a:ext>
                </a:extLst>
              </p:cNvPr>
              <p:cNvSpPr txBox="1">
                <a:spLocks noChangeArrowheads="1"/>
              </p:cNvSpPr>
              <p:nvPr/>
            </p:nvSpPr>
            <p:spPr bwMode="auto">
              <a:xfrm>
                <a:off x="719" y="2685"/>
                <a:ext cx="207"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grpSp>
        <p:grpSp>
          <p:nvGrpSpPr>
            <p:cNvPr id="7" name="Group 12">
              <a:extLst>
                <a:ext uri="{FF2B5EF4-FFF2-40B4-BE49-F238E27FC236}">
                  <a16:creationId xmlns:a16="http://schemas.microsoft.com/office/drawing/2014/main" id="{B985062A-E1BA-A2E7-2920-48A8F6EE725F}"/>
                </a:ext>
              </a:extLst>
            </p:cNvPr>
            <p:cNvGrpSpPr>
              <a:grpSpLocks/>
            </p:cNvGrpSpPr>
            <p:nvPr/>
          </p:nvGrpSpPr>
          <p:grpSpPr bwMode="auto">
            <a:xfrm>
              <a:off x="736" y="2249"/>
              <a:ext cx="480" cy="912"/>
              <a:chOff x="736" y="2929"/>
              <a:chExt cx="480" cy="912"/>
            </a:xfrm>
          </p:grpSpPr>
          <p:sp>
            <p:nvSpPr>
              <p:cNvPr id="14" name="Rectangle 13">
                <a:extLst>
                  <a:ext uri="{FF2B5EF4-FFF2-40B4-BE49-F238E27FC236}">
                    <a16:creationId xmlns:a16="http://schemas.microsoft.com/office/drawing/2014/main" id="{C4BF695E-8AF0-D160-33E8-C33DD51D2C65}"/>
                  </a:ext>
                </a:extLst>
              </p:cNvPr>
              <p:cNvSpPr>
                <a:spLocks noChangeArrowheads="1"/>
              </p:cNvSpPr>
              <p:nvPr/>
            </p:nvSpPr>
            <p:spPr bwMode="auto">
              <a:xfrm flipH="1" flipV="1">
                <a:off x="898" y="3210"/>
                <a:ext cx="318" cy="80"/>
              </a:xfrm>
              <a:prstGeom prst="rect">
                <a:avLst/>
              </a:prstGeom>
              <a:solidFill>
                <a:srgbClr val="DFDFDF"/>
              </a:solidFill>
              <a:ln w="0">
                <a:solidFill>
                  <a:srgbClr val="DFDFDF"/>
                </a:solidFill>
                <a:miter lim="800000"/>
                <a:headEnd/>
                <a:tailEnd/>
              </a:ln>
            </p:spPr>
            <p:txBody>
              <a:bodyPr/>
              <a:lstStyle/>
              <a:p>
                <a:endParaRPr lang="en-US"/>
              </a:p>
            </p:txBody>
          </p:sp>
          <p:sp>
            <p:nvSpPr>
              <p:cNvPr id="15" name="Rectangle 14">
                <a:extLst>
                  <a:ext uri="{FF2B5EF4-FFF2-40B4-BE49-F238E27FC236}">
                    <a16:creationId xmlns:a16="http://schemas.microsoft.com/office/drawing/2014/main" id="{5FA03E77-4910-A422-0D3B-92F1C5DFDFDE}"/>
                  </a:ext>
                </a:extLst>
              </p:cNvPr>
              <p:cNvSpPr>
                <a:spLocks noChangeArrowheads="1"/>
              </p:cNvSpPr>
              <p:nvPr/>
            </p:nvSpPr>
            <p:spPr bwMode="auto">
              <a:xfrm flipH="1" flipV="1">
                <a:off x="898" y="3210"/>
                <a:ext cx="318" cy="8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 name="Rectangle 15">
                <a:extLst>
                  <a:ext uri="{FF2B5EF4-FFF2-40B4-BE49-F238E27FC236}">
                    <a16:creationId xmlns:a16="http://schemas.microsoft.com/office/drawing/2014/main" id="{4BFA6F56-EDB0-C2F5-3FEA-51D3850EFA03}"/>
                  </a:ext>
                </a:extLst>
              </p:cNvPr>
              <p:cNvSpPr>
                <a:spLocks noChangeArrowheads="1"/>
              </p:cNvSpPr>
              <p:nvPr/>
            </p:nvSpPr>
            <p:spPr bwMode="auto">
              <a:xfrm flipH="1" flipV="1">
                <a:off x="736" y="3409"/>
                <a:ext cx="161" cy="432"/>
              </a:xfrm>
              <a:prstGeom prst="rect">
                <a:avLst/>
              </a:prstGeom>
              <a:solidFill>
                <a:srgbClr val="808080"/>
              </a:solidFill>
              <a:ln w="0">
                <a:solidFill>
                  <a:srgbClr val="808080"/>
                </a:solidFill>
                <a:miter lim="800000"/>
                <a:headEnd/>
                <a:tailEnd/>
              </a:ln>
            </p:spPr>
            <p:txBody>
              <a:bodyPr/>
              <a:lstStyle/>
              <a:p>
                <a:endParaRPr lang="en-US"/>
              </a:p>
            </p:txBody>
          </p:sp>
          <p:sp>
            <p:nvSpPr>
              <p:cNvPr id="17" name="Rectangle 16">
                <a:extLst>
                  <a:ext uri="{FF2B5EF4-FFF2-40B4-BE49-F238E27FC236}">
                    <a16:creationId xmlns:a16="http://schemas.microsoft.com/office/drawing/2014/main" id="{970D9472-52BC-31E5-C831-84874E8303D2}"/>
                  </a:ext>
                </a:extLst>
              </p:cNvPr>
              <p:cNvSpPr>
                <a:spLocks noChangeArrowheads="1"/>
              </p:cNvSpPr>
              <p:nvPr/>
            </p:nvSpPr>
            <p:spPr bwMode="auto">
              <a:xfrm flipH="1" flipV="1">
                <a:off x="736" y="3409"/>
                <a:ext cx="161" cy="43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 name="Rectangle 17">
                <a:extLst>
                  <a:ext uri="{FF2B5EF4-FFF2-40B4-BE49-F238E27FC236}">
                    <a16:creationId xmlns:a16="http://schemas.microsoft.com/office/drawing/2014/main" id="{FC288133-95A6-7178-BBF8-3A0B4D7112CB}"/>
                  </a:ext>
                </a:extLst>
              </p:cNvPr>
              <p:cNvSpPr>
                <a:spLocks noChangeArrowheads="1"/>
              </p:cNvSpPr>
              <p:nvPr/>
            </p:nvSpPr>
            <p:spPr bwMode="auto">
              <a:xfrm flipH="1" flipV="1">
                <a:off x="736" y="2929"/>
                <a:ext cx="161" cy="404"/>
              </a:xfrm>
              <a:prstGeom prst="rect">
                <a:avLst/>
              </a:prstGeom>
              <a:solidFill>
                <a:srgbClr val="808080"/>
              </a:solidFill>
              <a:ln w="0">
                <a:solidFill>
                  <a:srgbClr val="808080"/>
                </a:solidFill>
                <a:miter lim="800000"/>
                <a:headEnd/>
                <a:tailEnd/>
              </a:ln>
            </p:spPr>
            <p:txBody>
              <a:bodyPr/>
              <a:lstStyle/>
              <a:p>
                <a:endParaRPr lang="en-US"/>
              </a:p>
            </p:txBody>
          </p:sp>
          <p:sp>
            <p:nvSpPr>
              <p:cNvPr id="19" name="Rectangle 18">
                <a:extLst>
                  <a:ext uri="{FF2B5EF4-FFF2-40B4-BE49-F238E27FC236}">
                    <a16:creationId xmlns:a16="http://schemas.microsoft.com/office/drawing/2014/main" id="{DF0E7174-C295-DD59-9183-FBC1D50F51EE}"/>
                  </a:ext>
                </a:extLst>
              </p:cNvPr>
              <p:cNvSpPr>
                <a:spLocks noChangeArrowheads="1"/>
              </p:cNvSpPr>
              <p:nvPr/>
            </p:nvSpPr>
            <p:spPr bwMode="auto">
              <a:xfrm flipH="1" flipV="1">
                <a:off x="736" y="2929"/>
                <a:ext cx="161" cy="40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 name="Rectangle 19">
                <a:extLst>
                  <a:ext uri="{FF2B5EF4-FFF2-40B4-BE49-F238E27FC236}">
                    <a16:creationId xmlns:a16="http://schemas.microsoft.com/office/drawing/2014/main" id="{A3218C47-28DD-598F-E4A2-5EF13B61D1DF}"/>
                  </a:ext>
                </a:extLst>
              </p:cNvPr>
              <p:cNvSpPr>
                <a:spLocks noChangeArrowheads="1"/>
              </p:cNvSpPr>
              <p:nvPr/>
            </p:nvSpPr>
            <p:spPr bwMode="auto">
              <a:xfrm flipH="1" flipV="1">
                <a:off x="736" y="3409"/>
                <a:ext cx="161" cy="161"/>
              </a:xfrm>
              <a:prstGeom prst="rect">
                <a:avLst/>
              </a:prstGeom>
              <a:solidFill>
                <a:srgbClr val="DFDFDF"/>
              </a:solidFill>
              <a:ln w="0">
                <a:solidFill>
                  <a:srgbClr val="DFDFDF"/>
                </a:solidFill>
                <a:miter lim="800000"/>
                <a:headEnd/>
                <a:tailEnd/>
              </a:ln>
            </p:spPr>
            <p:txBody>
              <a:bodyPr/>
              <a:lstStyle/>
              <a:p>
                <a:endParaRPr lang="en-US"/>
              </a:p>
            </p:txBody>
          </p:sp>
          <p:sp>
            <p:nvSpPr>
              <p:cNvPr id="21" name="Rectangle 20">
                <a:extLst>
                  <a:ext uri="{FF2B5EF4-FFF2-40B4-BE49-F238E27FC236}">
                    <a16:creationId xmlns:a16="http://schemas.microsoft.com/office/drawing/2014/main" id="{9EF21720-78E7-750A-55DF-5A7CD19175CA}"/>
                  </a:ext>
                </a:extLst>
              </p:cNvPr>
              <p:cNvSpPr>
                <a:spLocks noChangeArrowheads="1"/>
              </p:cNvSpPr>
              <p:nvPr/>
            </p:nvSpPr>
            <p:spPr bwMode="auto">
              <a:xfrm flipH="1" flipV="1">
                <a:off x="736" y="3409"/>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2" name="Rectangle 21">
                <a:extLst>
                  <a:ext uri="{FF2B5EF4-FFF2-40B4-BE49-F238E27FC236}">
                    <a16:creationId xmlns:a16="http://schemas.microsoft.com/office/drawing/2014/main" id="{6C626E6B-9AA3-F6B8-3239-A15FE249D6CD}"/>
                  </a:ext>
                </a:extLst>
              </p:cNvPr>
              <p:cNvSpPr>
                <a:spLocks noChangeArrowheads="1"/>
              </p:cNvSpPr>
              <p:nvPr/>
            </p:nvSpPr>
            <p:spPr bwMode="auto">
              <a:xfrm flipH="1" flipV="1">
                <a:off x="736" y="3172"/>
                <a:ext cx="161" cy="161"/>
              </a:xfrm>
              <a:prstGeom prst="rect">
                <a:avLst/>
              </a:prstGeom>
              <a:solidFill>
                <a:srgbClr val="DFDFDF"/>
              </a:solidFill>
              <a:ln w="0">
                <a:solidFill>
                  <a:srgbClr val="DFDFDF"/>
                </a:solidFill>
                <a:miter lim="800000"/>
                <a:headEnd/>
                <a:tailEnd/>
              </a:ln>
            </p:spPr>
            <p:txBody>
              <a:bodyPr/>
              <a:lstStyle/>
              <a:p>
                <a:endParaRPr lang="en-US"/>
              </a:p>
            </p:txBody>
          </p:sp>
          <p:sp>
            <p:nvSpPr>
              <p:cNvPr id="23" name="Rectangle 22">
                <a:extLst>
                  <a:ext uri="{FF2B5EF4-FFF2-40B4-BE49-F238E27FC236}">
                    <a16:creationId xmlns:a16="http://schemas.microsoft.com/office/drawing/2014/main" id="{4AC586CE-80A2-5C61-A632-81D79E197777}"/>
                  </a:ext>
                </a:extLst>
              </p:cNvPr>
              <p:cNvSpPr>
                <a:spLocks noChangeArrowheads="1"/>
              </p:cNvSpPr>
              <p:nvPr/>
            </p:nvSpPr>
            <p:spPr bwMode="auto">
              <a:xfrm flipH="1" flipV="1">
                <a:off x="897" y="3451"/>
                <a:ext cx="77" cy="81"/>
              </a:xfrm>
              <a:prstGeom prst="rect">
                <a:avLst/>
              </a:prstGeom>
              <a:solidFill>
                <a:srgbClr val="DFDFDF"/>
              </a:solidFill>
              <a:ln w="0">
                <a:solidFill>
                  <a:srgbClr val="DFDFDF"/>
                </a:solidFill>
                <a:miter lim="800000"/>
                <a:headEnd/>
                <a:tailEnd/>
              </a:ln>
            </p:spPr>
            <p:txBody>
              <a:bodyPr/>
              <a:lstStyle/>
              <a:p>
                <a:endParaRPr lang="en-US"/>
              </a:p>
            </p:txBody>
          </p:sp>
          <p:sp>
            <p:nvSpPr>
              <p:cNvPr id="24" name="Rectangle 23">
                <a:extLst>
                  <a:ext uri="{FF2B5EF4-FFF2-40B4-BE49-F238E27FC236}">
                    <a16:creationId xmlns:a16="http://schemas.microsoft.com/office/drawing/2014/main" id="{2E735AD4-5590-FC3F-20F8-042DCC2101EA}"/>
                  </a:ext>
                </a:extLst>
              </p:cNvPr>
              <p:cNvSpPr>
                <a:spLocks noChangeArrowheads="1"/>
              </p:cNvSpPr>
              <p:nvPr/>
            </p:nvSpPr>
            <p:spPr bwMode="auto">
              <a:xfrm flipH="1" flipV="1">
                <a:off x="897" y="3451"/>
                <a:ext cx="319" cy="8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 name="Rectangle 24">
                <a:extLst>
                  <a:ext uri="{FF2B5EF4-FFF2-40B4-BE49-F238E27FC236}">
                    <a16:creationId xmlns:a16="http://schemas.microsoft.com/office/drawing/2014/main" id="{C7D1FFF1-7C8F-3E59-FC8B-D2E654819BAF}"/>
                  </a:ext>
                </a:extLst>
              </p:cNvPr>
              <p:cNvSpPr>
                <a:spLocks noChangeArrowheads="1"/>
              </p:cNvSpPr>
              <p:nvPr/>
            </p:nvSpPr>
            <p:spPr bwMode="auto">
              <a:xfrm flipH="1" flipV="1">
                <a:off x="778" y="3451"/>
                <a:ext cx="80" cy="81"/>
              </a:xfrm>
              <a:prstGeom prst="rect">
                <a:avLst/>
              </a:prstGeom>
              <a:solidFill>
                <a:srgbClr val="000000"/>
              </a:solidFill>
              <a:ln w="0">
                <a:solidFill>
                  <a:srgbClr val="000000"/>
                </a:solidFill>
                <a:miter lim="800000"/>
                <a:headEnd/>
                <a:tailEnd/>
              </a:ln>
            </p:spPr>
            <p:txBody>
              <a:bodyPr/>
              <a:lstStyle/>
              <a:p>
                <a:endParaRPr lang="en-US"/>
              </a:p>
            </p:txBody>
          </p:sp>
          <p:sp>
            <p:nvSpPr>
              <p:cNvPr id="26" name="Rectangle 25">
                <a:extLst>
                  <a:ext uri="{FF2B5EF4-FFF2-40B4-BE49-F238E27FC236}">
                    <a16:creationId xmlns:a16="http://schemas.microsoft.com/office/drawing/2014/main" id="{9A080721-B5FF-A3B7-083D-2C095D0A4330}"/>
                  </a:ext>
                </a:extLst>
              </p:cNvPr>
              <p:cNvSpPr>
                <a:spLocks noChangeArrowheads="1"/>
              </p:cNvSpPr>
              <p:nvPr/>
            </p:nvSpPr>
            <p:spPr bwMode="auto">
              <a:xfrm flipH="1" flipV="1">
                <a:off x="778" y="3451"/>
                <a:ext cx="80" cy="8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 name="Rectangle 26">
                <a:extLst>
                  <a:ext uri="{FF2B5EF4-FFF2-40B4-BE49-F238E27FC236}">
                    <a16:creationId xmlns:a16="http://schemas.microsoft.com/office/drawing/2014/main" id="{A0EA13A1-8550-E12F-2536-325EE59E8662}"/>
                  </a:ext>
                </a:extLst>
              </p:cNvPr>
              <p:cNvSpPr>
                <a:spLocks noChangeArrowheads="1"/>
              </p:cNvSpPr>
              <p:nvPr/>
            </p:nvSpPr>
            <p:spPr bwMode="auto">
              <a:xfrm flipH="1" flipV="1">
                <a:off x="778" y="3210"/>
                <a:ext cx="80" cy="80"/>
              </a:xfrm>
              <a:prstGeom prst="rect">
                <a:avLst/>
              </a:prstGeom>
              <a:solidFill>
                <a:srgbClr val="000000"/>
              </a:solidFill>
              <a:ln w="0">
                <a:solidFill>
                  <a:srgbClr val="000000"/>
                </a:solidFill>
                <a:miter lim="800000"/>
                <a:headEnd/>
                <a:tailEnd/>
              </a:ln>
            </p:spPr>
            <p:txBody>
              <a:bodyPr/>
              <a:lstStyle/>
              <a:p>
                <a:endParaRPr lang="en-US"/>
              </a:p>
            </p:txBody>
          </p:sp>
          <p:sp>
            <p:nvSpPr>
              <p:cNvPr id="28" name="Rectangle 27">
                <a:extLst>
                  <a:ext uri="{FF2B5EF4-FFF2-40B4-BE49-F238E27FC236}">
                    <a16:creationId xmlns:a16="http://schemas.microsoft.com/office/drawing/2014/main" id="{87BDA47D-879E-4734-9F06-563FD37205E8}"/>
                  </a:ext>
                </a:extLst>
              </p:cNvPr>
              <p:cNvSpPr>
                <a:spLocks noChangeArrowheads="1"/>
              </p:cNvSpPr>
              <p:nvPr/>
            </p:nvSpPr>
            <p:spPr bwMode="auto">
              <a:xfrm flipH="1" flipV="1">
                <a:off x="778" y="3210"/>
                <a:ext cx="80" cy="8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 name="Rectangle 28">
                <a:extLst>
                  <a:ext uri="{FF2B5EF4-FFF2-40B4-BE49-F238E27FC236}">
                    <a16:creationId xmlns:a16="http://schemas.microsoft.com/office/drawing/2014/main" id="{1646AD34-04E0-3A74-0BE8-7766A18F84E3}"/>
                  </a:ext>
                </a:extLst>
              </p:cNvPr>
              <p:cNvSpPr>
                <a:spLocks noChangeArrowheads="1"/>
              </p:cNvSpPr>
              <p:nvPr/>
            </p:nvSpPr>
            <p:spPr bwMode="auto">
              <a:xfrm flipH="1" flipV="1">
                <a:off x="736" y="3172"/>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8" name="Line 30">
              <a:extLst>
                <a:ext uri="{FF2B5EF4-FFF2-40B4-BE49-F238E27FC236}">
                  <a16:creationId xmlns:a16="http://schemas.microsoft.com/office/drawing/2014/main" id="{BE55E4A2-5415-CE4C-DC64-701B4BD2C902}"/>
                </a:ext>
              </a:extLst>
            </p:cNvPr>
            <p:cNvSpPr>
              <a:spLocks noChangeShapeType="1"/>
            </p:cNvSpPr>
            <p:nvPr/>
          </p:nvSpPr>
          <p:spPr bwMode="auto">
            <a:xfrm>
              <a:off x="2352" y="2510"/>
              <a:ext cx="0" cy="41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sp>
          <p:nvSpPr>
            <p:cNvPr id="9" name="Oval 31">
              <a:extLst>
                <a:ext uri="{FF2B5EF4-FFF2-40B4-BE49-F238E27FC236}">
                  <a16:creationId xmlns:a16="http://schemas.microsoft.com/office/drawing/2014/main" id="{A8D5BA74-27C3-21BC-7710-ABCFA679BDC9}"/>
                </a:ext>
              </a:extLst>
            </p:cNvPr>
            <p:cNvSpPr>
              <a:spLocks noChangeAspect="1" noChangeArrowheads="1"/>
            </p:cNvSpPr>
            <p:nvPr/>
          </p:nvSpPr>
          <p:spPr bwMode="auto">
            <a:xfrm>
              <a:off x="2200" y="2206"/>
              <a:ext cx="317" cy="31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32">
              <a:extLst>
                <a:ext uri="{FF2B5EF4-FFF2-40B4-BE49-F238E27FC236}">
                  <a16:creationId xmlns:a16="http://schemas.microsoft.com/office/drawing/2014/main" id="{D3213385-AFFA-A101-3E6B-6FA124C5C13F}"/>
                </a:ext>
              </a:extLst>
            </p:cNvPr>
            <p:cNvSpPr txBox="1">
              <a:spLocks noChangeAspect="1" noChangeArrowheads="1"/>
            </p:cNvSpPr>
            <p:nvPr/>
          </p:nvSpPr>
          <p:spPr bwMode="auto">
            <a:xfrm>
              <a:off x="2245" y="2248"/>
              <a:ext cx="318"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1" name="Oval 33">
              <a:extLst>
                <a:ext uri="{FF2B5EF4-FFF2-40B4-BE49-F238E27FC236}">
                  <a16:creationId xmlns:a16="http://schemas.microsoft.com/office/drawing/2014/main" id="{985E83EF-7264-BC3D-A79D-689374FC99C6}"/>
                </a:ext>
              </a:extLst>
            </p:cNvPr>
            <p:cNvSpPr>
              <a:spLocks noChangeAspect="1" noChangeArrowheads="1"/>
            </p:cNvSpPr>
            <p:nvPr/>
          </p:nvSpPr>
          <p:spPr bwMode="auto">
            <a:xfrm>
              <a:off x="2202" y="2933"/>
              <a:ext cx="318" cy="316"/>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34">
              <a:extLst>
                <a:ext uri="{FF2B5EF4-FFF2-40B4-BE49-F238E27FC236}">
                  <a16:creationId xmlns:a16="http://schemas.microsoft.com/office/drawing/2014/main" id="{66BF2DDF-556D-42BF-EBF6-BA591F92B58D}"/>
                </a:ext>
              </a:extLst>
            </p:cNvPr>
            <p:cNvSpPr txBox="1">
              <a:spLocks noChangeAspect="1" noChangeArrowheads="1"/>
            </p:cNvSpPr>
            <p:nvPr/>
          </p:nvSpPr>
          <p:spPr bwMode="auto">
            <a:xfrm>
              <a:off x="2245" y="2976"/>
              <a:ext cx="318"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3" name="AutoShape 35">
              <a:extLst>
                <a:ext uri="{FF2B5EF4-FFF2-40B4-BE49-F238E27FC236}">
                  <a16:creationId xmlns:a16="http://schemas.microsoft.com/office/drawing/2014/main" id="{327C49A9-8333-7C36-CF74-1DDB9244440B}"/>
                </a:ext>
              </a:extLst>
            </p:cNvPr>
            <p:cNvSpPr>
              <a:spLocks noChangeAspect="1" noChangeArrowheads="1"/>
            </p:cNvSpPr>
            <p:nvPr/>
          </p:nvSpPr>
          <p:spPr bwMode="auto">
            <a:xfrm>
              <a:off x="1610" y="2433"/>
              <a:ext cx="212" cy="465"/>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698332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DDC48-64F7-FF5A-1014-94F7B3D98B91}"/>
              </a:ext>
            </a:extLst>
          </p:cNvPr>
          <p:cNvSpPr>
            <a:spLocks noGrp="1"/>
          </p:cNvSpPr>
          <p:nvPr>
            <p:ph type="title"/>
          </p:nvPr>
        </p:nvSpPr>
        <p:spPr/>
        <p:txBody>
          <a:bodyPr/>
          <a:lstStyle/>
          <a:p>
            <a:r>
              <a:rPr lang="en-US" dirty="0"/>
              <a:t>Recap: Left-Edge Algorithm</a:t>
            </a:r>
          </a:p>
        </p:txBody>
      </p:sp>
      <p:sp>
        <p:nvSpPr>
          <p:cNvPr id="4" name="Rectangle 3">
            <a:extLst>
              <a:ext uri="{FF2B5EF4-FFF2-40B4-BE49-F238E27FC236}">
                <a16:creationId xmlns:a16="http://schemas.microsoft.com/office/drawing/2014/main" id="{EC154A24-E99C-7BDF-8D0F-F09C596D53EC}"/>
              </a:ext>
            </a:extLst>
          </p:cNvPr>
          <p:cNvSpPr>
            <a:spLocks noGrp="1" noChangeArrowheads="1"/>
          </p:cNvSpPr>
          <p:nvPr>
            <p:ph idx="1"/>
          </p:nvPr>
        </p:nvSpPr>
        <p:spPr>
          <a:xfrm>
            <a:off x="838200" y="1466849"/>
            <a:ext cx="10515600" cy="5130801"/>
          </a:xfrm>
          <a:noFill/>
          <a:ln/>
        </p:spPr>
        <p:txBody>
          <a:bodyPr lIns="191095" tIns="44941" rIns="89883" bIns="44941">
            <a:normAutofit/>
          </a:bodyPr>
          <a:lstStyle/>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Input:</a:t>
            </a:r>
            <a:r>
              <a:rPr lang="en-US" altLang="zh-CN" sz="1800" dirty="0">
                <a:ea typeface="宋体" panose="02010600030101010101" pitchFamily="2" charset="-122"/>
              </a:rPr>
              <a:t> 		channel routing instance </a:t>
            </a:r>
            <a:r>
              <a:rPr lang="en-US" altLang="zh-CN" sz="1800" i="1" dirty="0">
                <a:ea typeface="宋体" panose="02010600030101010101" pitchFamily="2" charset="-122"/>
              </a:rPr>
              <a:t>CR</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Output:</a:t>
            </a:r>
            <a:r>
              <a:rPr lang="en-US" altLang="zh-CN" sz="1800" dirty="0">
                <a:ea typeface="宋体" panose="02010600030101010101" pitchFamily="2" charset="-122"/>
              </a:rPr>
              <a:t> 	track assignments for each net</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err="1">
                <a:ea typeface="宋体" panose="02010600030101010101" pitchFamily="2" charset="-122"/>
              </a:rPr>
              <a:t>curr_track</a:t>
            </a:r>
            <a:r>
              <a:rPr lang="en-US" altLang="zh-CN" sz="1800" dirty="0">
                <a:ea typeface="宋体" panose="02010600030101010101" pitchFamily="2" charset="-122"/>
              </a:rPr>
              <a:t> = 1						// start with topmost track</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err="1">
                <a:ea typeface="宋体" panose="02010600030101010101" pitchFamily="2" charset="-122"/>
              </a:rPr>
              <a:t>nets_unassigned</a:t>
            </a:r>
            <a:r>
              <a:rPr lang="en-US" altLang="zh-CN" sz="1800" dirty="0">
                <a:ea typeface="宋体" panose="02010600030101010101" pitchFamily="2" charset="-122"/>
              </a:rPr>
              <a:t> = </a:t>
            </a:r>
            <a:r>
              <a:rPr lang="en-US" altLang="zh-CN" sz="1800" i="1" dirty="0">
                <a:ea typeface="宋体" panose="02010600030101010101" pitchFamily="2" charset="-122"/>
              </a:rPr>
              <a:t>Netlist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while</a:t>
            </a:r>
            <a:r>
              <a:rPr lang="en-US" altLang="zh-CN" sz="1800" dirty="0">
                <a:ea typeface="宋体" panose="02010600030101010101" pitchFamily="2" charset="-122"/>
              </a:rPr>
              <a:t> (</a:t>
            </a:r>
            <a:r>
              <a:rPr lang="en-US" altLang="zh-CN" sz="1800" i="1" dirty="0" err="1">
                <a:ea typeface="宋体" panose="02010600030101010101" pitchFamily="2" charset="-122"/>
              </a:rPr>
              <a:t>nets_unassigned</a:t>
            </a:r>
            <a:r>
              <a:rPr lang="en-US" altLang="zh-CN" sz="1800" dirty="0">
                <a:ea typeface="宋体" panose="02010600030101010101" pitchFamily="2" charset="-122"/>
              </a:rPr>
              <a:t> != </a:t>
            </a:r>
            <a:r>
              <a:rPr lang="en-US" altLang="zh-CN" sz="1800" dirty="0" err="1">
                <a:ea typeface="宋体" panose="02010600030101010101" pitchFamily="2" charset="-122"/>
              </a:rPr>
              <a:t>Ø</a:t>
            </a:r>
            <a:r>
              <a:rPr lang="en-US" altLang="zh-CN" sz="1800" dirty="0">
                <a:ea typeface="宋体" panose="02010600030101010101" pitchFamily="2" charset="-122"/>
              </a:rPr>
              <a:t>)				// while nets still unassigned</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a:ea typeface="宋体" panose="02010600030101010101" pitchFamily="2" charset="-122"/>
              </a:rPr>
              <a:t>VCG</a:t>
            </a:r>
            <a:r>
              <a:rPr lang="en-US" altLang="zh-CN" sz="1800" dirty="0">
                <a:ea typeface="宋体" panose="02010600030101010101" pitchFamily="2" charset="-122"/>
              </a:rPr>
              <a:t> = VCG(</a:t>
            </a:r>
            <a:r>
              <a:rPr lang="en-US" altLang="zh-CN" sz="1800" i="1" dirty="0">
                <a:ea typeface="宋体" panose="02010600030101010101" pitchFamily="2" charset="-122"/>
              </a:rPr>
              <a:t>CR</a:t>
            </a:r>
            <a:r>
              <a:rPr lang="en-US" altLang="zh-CN" sz="1800" dirty="0">
                <a:ea typeface="宋体" panose="02010600030101010101" pitchFamily="2" charset="-122"/>
              </a:rPr>
              <a:t>)					// generate VCG and zone</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a:ea typeface="宋体" panose="02010600030101010101" pitchFamily="2" charset="-122"/>
              </a:rPr>
              <a:t>ZR</a:t>
            </a:r>
            <a:r>
              <a:rPr lang="en-US" altLang="zh-CN" sz="1800" dirty="0">
                <a:ea typeface="宋体" panose="02010600030101010101" pitchFamily="2" charset="-122"/>
              </a:rPr>
              <a:t> = ZONE_REP(</a:t>
            </a:r>
            <a:r>
              <a:rPr lang="en-US" altLang="zh-CN" sz="1800" i="1" dirty="0">
                <a:ea typeface="宋体" panose="02010600030101010101" pitchFamily="2" charset="-122"/>
              </a:rPr>
              <a:t>CR</a:t>
            </a:r>
            <a:r>
              <a:rPr lang="en-US" altLang="zh-CN" sz="1800" dirty="0">
                <a:ea typeface="宋体" panose="02010600030101010101" pitchFamily="2" charset="-122"/>
              </a:rPr>
              <a:t>)				// representation</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dirty="0">
                <a:ea typeface="宋体" panose="02010600030101010101" pitchFamily="2" charset="-122"/>
              </a:rPr>
              <a:t>SORT(</a:t>
            </a:r>
            <a:r>
              <a:rPr lang="en-US" altLang="zh-CN" sz="1800" i="1" dirty="0" err="1">
                <a:ea typeface="宋体" panose="02010600030101010101" pitchFamily="2" charset="-122"/>
              </a:rPr>
              <a:t>nets_unassigned</a:t>
            </a:r>
            <a:r>
              <a:rPr lang="en-US" altLang="zh-CN" sz="1800" dirty="0" err="1">
                <a:ea typeface="宋体" panose="02010600030101010101" pitchFamily="2" charset="-122"/>
              </a:rPr>
              <a:t>,start</a:t>
            </a:r>
            <a:r>
              <a:rPr lang="en-US" altLang="zh-CN" sz="1800" dirty="0">
                <a:ea typeface="宋体" panose="02010600030101010101" pitchFamily="2" charset="-122"/>
              </a:rPr>
              <a:t> column)			// find left-to-right ordering</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 of all unassigned nets</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for</a:t>
            </a:r>
            <a:r>
              <a:rPr lang="en-US" altLang="zh-CN" sz="1800" dirty="0">
                <a:ea typeface="宋体" panose="02010600030101010101" pitchFamily="2" charset="-122"/>
              </a:rPr>
              <a:t> (</a:t>
            </a:r>
            <a:r>
              <a:rPr lang="en-US" altLang="zh-CN" sz="1800" i="1" dirty="0" err="1">
                <a:ea typeface="宋体" panose="02010600030101010101" pitchFamily="2" charset="-122"/>
              </a:rPr>
              <a:t>i</a:t>
            </a:r>
            <a:r>
              <a:rPr lang="en-US" altLang="zh-CN" sz="1800" dirty="0">
                <a:ea typeface="宋体" panose="02010600030101010101" pitchFamily="2" charset="-122"/>
              </a:rPr>
              <a:t> =1 to |</a:t>
            </a:r>
            <a:r>
              <a:rPr lang="en-US" altLang="zh-CN" sz="1800" i="1" dirty="0" err="1">
                <a:ea typeface="宋体" panose="02010600030101010101" pitchFamily="2" charset="-122"/>
              </a:rPr>
              <a:t>nets_unassigned</a:t>
            </a:r>
            <a:r>
              <a:rPr lang="en-US" altLang="zh-CN" sz="1800" dirty="0">
                <a:ea typeface="宋体" panose="02010600030101010101" pitchFamily="2" charset="-122"/>
              </a:rPr>
              <a: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err="1">
                <a:ea typeface="宋体" panose="02010600030101010101" pitchFamily="2" charset="-122"/>
              </a:rPr>
              <a:t>curr_net</a:t>
            </a:r>
            <a:r>
              <a:rPr lang="en-US" altLang="zh-CN" sz="1800" dirty="0">
                <a:ea typeface="宋体" panose="02010600030101010101" pitchFamily="2" charset="-122"/>
              </a:rPr>
              <a:t> = </a:t>
            </a:r>
            <a:r>
              <a:rPr lang="en-US" altLang="zh-CN" sz="1800" i="1" dirty="0" err="1">
                <a:ea typeface="宋体" panose="02010600030101010101" pitchFamily="2" charset="-122"/>
              </a:rPr>
              <a:t>nets_unassigned</a:t>
            </a:r>
            <a:r>
              <a:rPr lang="en-US" altLang="zh-CN" sz="1800" dirty="0">
                <a:ea typeface="宋体" panose="02010600030101010101" pitchFamily="2" charset="-122"/>
              </a:rPr>
              <a:t>[</a:t>
            </a:r>
            <a:r>
              <a:rPr lang="en-US" altLang="zh-CN" sz="1800" i="1" dirty="0" err="1">
                <a:ea typeface="宋体" panose="02010600030101010101" pitchFamily="2" charset="-122"/>
              </a:rPr>
              <a:t>i</a:t>
            </a:r>
            <a:r>
              <a:rPr lang="en-US" altLang="zh-CN" sz="1800" dirty="0">
                <a:ea typeface="宋体" panose="02010600030101010101" pitchFamily="2" charset="-122"/>
              </a:rPr>
              <a: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if</a:t>
            </a:r>
            <a:r>
              <a:rPr lang="en-US" altLang="zh-CN" sz="1800" dirty="0">
                <a:ea typeface="宋体" panose="02010600030101010101" pitchFamily="2" charset="-122"/>
              </a:rPr>
              <a:t> (PARENTS(</a:t>
            </a:r>
            <a:r>
              <a:rPr lang="en-US" altLang="zh-CN" sz="1800" i="1" dirty="0" err="1">
                <a:ea typeface="宋体" panose="02010600030101010101" pitchFamily="2" charset="-122"/>
              </a:rPr>
              <a:t>curr_net</a:t>
            </a:r>
            <a:r>
              <a:rPr lang="en-US" altLang="zh-CN" sz="1800" dirty="0">
                <a:ea typeface="宋体" panose="02010600030101010101" pitchFamily="2" charset="-122"/>
              </a:rPr>
              <a:t>) == </a:t>
            </a:r>
            <a:r>
              <a:rPr lang="en-US" altLang="zh-CN" sz="1800" dirty="0" err="1">
                <a:ea typeface="宋体" panose="02010600030101010101" pitchFamily="2" charset="-122"/>
              </a:rPr>
              <a:t>Ø</a:t>
            </a:r>
            <a:r>
              <a:rPr lang="en-US" altLang="zh-CN" sz="1800" dirty="0">
                <a:ea typeface="宋体" panose="02010600030101010101" pitchFamily="2" charset="-122"/>
              </a:rPr>
              <a:t> &amp;&amp;			// if </a:t>
            </a:r>
            <a:r>
              <a:rPr lang="en-US" altLang="zh-CN" sz="1800" i="1" dirty="0" err="1">
                <a:ea typeface="宋体" panose="02010600030101010101" pitchFamily="2" charset="-122"/>
              </a:rPr>
              <a:t>curr_net</a:t>
            </a:r>
            <a:r>
              <a:rPr lang="en-US" altLang="zh-CN" sz="1800" dirty="0">
                <a:ea typeface="宋体" panose="02010600030101010101" pitchFamily="2" charset="-122"/>
              </a:rPr>
              <a:t> has no parent</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(TRY_ASSIGN(</a:t>
            </a:r>
            <a:r>
              <a:rPr lang="en-US" altLang="zh-CN" sz="1800" i="1" dirty="0" err="1">
                <a:ea typeface="宋体" panose="02010600030101010101" pitchFamily="2" charset="-122"/>
              </a:rPr>
              <a:t>curr_net</a:t>
            </a:r>
            <a:r>
              <a:rPr lang="en-US" altLang="zh-CN" sz="1800" dirty="0" err="1">
                <a:ea typeface="宋体" panose="02010600030101010101" pitchFamily="2" charset="-122"/>
              </a:rPr>
              <a:t>,</a:t>
            </a:r>
            <a:r>
              <a:rPr lang="en-US" altLang="zh-CN" sz="1800" i="1" dirty="0" err="1">
                <a:ea typeface="宋体" panose="02010600030101010101" pitchFamily="2" charset="-122"/>
              </a:rPr>
              <a:t>curr_track</a:t>
            </a:r>
            <a:r>
              <a:rPr lang="en-US" altLang="zh-CN" sz="1800" dirty="0">
                <a:ea typeface="宋体" panose="02010600030101010101" pitchFamily="2" charset="-122"/>
              </a:rPr>
              <a:t>))		//   and does not cause</a:t>
            </a:r>
            <a:br>
              <a:rPr lang="en-US" altLang="zh-CN" sz="1800" dirty="0">
                <a:ea typeface="宋体" panose="02010600030101010101" pitchFamily="2" charset="-122"/>
              </a:rPr>
            </a:br>
            <a:r>
              <a:rPr lang="en-US" altLang="zh-CN" sz="1800" dirty="0">
                <a:ea typeface="宋体" panose="02010600030101010101" pitchFamily="2" charset="-122"/>
              </a:rPr>
              <a:t>								//   conflicts on </a:t>
            </a:r>
            <a:r>
              <a:rPr lang="en-US" altLang="zh-CN" sz="1800" i="1" dirty="0" err="1">
                <a:ea typeface="宋体" panose="02010600030101010101" pitchFamily="2" charset="-122"/>
              </a:rPr>
              <a:t>curr_track</a:t>
            </a:r>
            <a:r>
              <a:rPr lang="en-US" altLang="zh-CN" sz="1800" dirty="0">
                <a:ea typeface="宋体" panose="02010600030101010101" pitchFamily="2" charset="-122"/>
              </a:rPr>
              <a:t>,</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ASSIGN(</a:t>
            </a:r>
            <a:r>
              <a:rPr lang="en-US" altLang="zh-CN" sz="1800" i="1" dirty="0" err="1">
                <a:ea typeface="宋体" panose="02010600030101010101" pitchFamily="2" charset="-122"/>
              </a:rPr>
              <a:t>curr_net</a:t>
            </a:r>
            <a:r>
              <a:rPr lang="en-US" altLang="zh-CN" sz="1800" dirty="0" err="1">
                <a:ea typeface="宋体" panose="02010600030101010101" pitchFamily="2" charset="-122"/>
              </a:rPr>
              <a:t>,</a:t>
            </a:r>
            <a:r>
              <a:rPr lang="en-US" altLang="zh-CN" sz="1800" i="1" dirty="0" err="1">
                <a:ea typeface="宋体" panose="02010600030101010101" pitchFamily="2" charset="-122"/>
              </a:rPr>
              <a:t>curr_track</a:t>
            </a:r>
            <a:r>
              <a:rPr lang="en-US" altLang="zh-CN" sz="1800" dirty="0">
                <a:ea typeface="宋体" panose="02010600030101010101" pitchFamily="2" charset="-122"/>
              </a:rPr>
              <a:t>)			//   assign </a:t>
            </a:r>
            <a:r>
              <a:rPr lang="en-US" altLang="zh-CN" sz="1800" i="1" dirty="0" err="1">
                <a:ea typeface="宋体" panose="02010600030101010101" pitchFamily="2" charset="-122"/>
              </a:rPr>
              <a:t>curr</a:t>
            </a:r>
            <a:r>
              <a:rPr lang="en-US" altLang="zh-CN" sz="1800" i="1" dirty="0">
                <a:ea typeface="宋体" panose="02010600030101010101" pitchFamily="2" charset="-122"/>
              </a:rPr>
              <a:t>­_net</a:t>
            </a:r>
            <a:endParaRPr lang="en-US" altLang="zh-CN" sz="1800"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REMOVE(</a:t>
            </a:r>
            <a:r>
              <a:rPr lang="en-US" altLang="zh-CN" sz="1800" i="1" dirty="0" err="1">
                <a:ea typeface="宋体" panose="02010600030101010101" pitchFamily="2" charset="-122"/>
              </a:rPr>
              <a:t>nets_unassigned</a:t>
            </a:r>
            <a:r>
              <a:rPr lang="en-US" altLang="zh-CN" sz="1800" dirty="0" err="1">
                <a:ea typeface="宋体" panose="02010600030101010101" pitchFamily="2" charset="-122"/>
              </a:rPr>
              <a:t>,</a:t>
            </a:r>
            <a:r>
              <a:rPr lang="en-US" altLang="zh-CN" sz="1800" i="1" dirty="0" err="1">
                <a:ea typeface="宋体" panose="02010600030101010101" pitchFamily="2" charset="-122"/>
              </a:rPr>
              <a:t>curr_net</a:t>
            </a:r>
            <a:r>
              <a:rPr lang="en-US" altLang="zh-CN" sz="1800" dirty="0">
                <a:ea typeface="宋体" panose="02010600030101010101" pitchFamily="2" charset="-122"/>
              </a:rPr>
              <a:t>)</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a:ea typeface="宋体" panose="02010600030101010101" pitchFamily="2" charset="-122"/>
              </a:rPr>
              <a:t>  	</a:t>
            </a:r>
            <a:r>
              <a:rPr lang="en-US" altLang="zh-CN" sz="1800" i="1" dirty="0" err="1">
                <a:ea typeface="宋体" panose="02010600030101010101" pitchFamily="2" charset="-122"/>
              </a:rPr>
              <a:t>curr_track</a:t>
            </a:r>
            <a:r>
              <a:rPr lang="en-US" altLang="zh-CN" sz="1800" dirty="0">
                <a:ea typeface="宋体" panose="02010600030101010101" pitchFamily="2" charset="-122"/>
              </a:rPr>
              <a:t> = </a:t>
            </a:r>
            <a:r>
              <a:rPr lang="en-US" altLang="zh-CN" sz="1800" i="1" dirty="0" err="1">
                <a:ea typeface="宋体" panose="02010600030101010101" pitchFamily="2" charset="-122"/>
              </a:rPr>
              <a:t>curr_track</a:t>
            </a:r>
            <a:r>
              <a:rPr lang="en-US" altLang="zh-CN" sz="1800" dirty="0">
                <a:ea typeface="宋体" panose="02010600030101010101" pitchFamily="2" charset="-122"/>
              </a:rPr>
              <a:t> + 1				// consider next track </a:t>
            </a:r>
          </a:p>
        </p:txBody>
      </p:sp>
    </p:spTree>
    <p:extLst>
      <p:ext uri="{BB962C8B-B14F-4D97-AF65-F5344CB8AC3E}">
        <p14:creationId xmlns:p14="http://schemas.microsoft.com/office/powerpoint/2010/main" val="3932095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C6468-B727-A1FD-3BF9-E4AEEA8D429D}"/>
              </a:ext>
            </a:extLst>
          </p:cNvPr>
          <p:cNvSpPr>
            <a:spLocks noGrp="1"/>
          </p:cNvSpPr>
          <p:nvPr>
            <p:ph type="title"/>
          </p:nvPr>
        </p:nvSpPr>
        <p:spPr/>
        <p:txBody>
          <a:bodyPr/>
          <a:lstStyle/>
          <a:p>
            <a:r>
              <a:rPr lang="en-US" dirty="0"/>
              <a:t>Recap: Walkthrough – I </a:t>
            </a:r>
          </a:p>
        </p:txBody>
      </p:sp>
      <p:grpSp>
        <p:nvGrpSpPr>
          <p:cNvPr id="4" name="Group 2">
            <a:extLst>
              <a:ext uri="{FF2B5EF4-FFF2-40B4-BE49-F238E27FC236}">
                <a16:creationId xmlns:a16="http://schemas.microsoft.com/office/drawing/2014/main" id="{238A03BD-4695-2376-2897-B50719D9BB5D}"/>
              </a:ext>
            </a:extLst>
          </p:cNvPr>
          <p:cNvGrpSpPr>
            <a:grpSpLocks/>
          </p:cNvGrpSpPr>
          <p:nvPr/>
        </p:nvGrpSpPr>
        <p:grpSpPr bwMode="auto">
          <a:xfrm>
            <a:off x="2239964" y="1341439"/>
            <a:ext cx="4852987" cy="1219199"/>
            <a:chOff x="480" y="499"/>
            <a:chExt cx="3312" cy="768"/>
          </a:xfrm>
        </p:grpSpPr>
        <p:grpSp>
          <p:nvGrpSpPr>
            <p:cNvPr id="5" name="Group 3">
              <a:extLst>
                <a:ext uri="{FF2B5EF4-FFF2-40B4-BE49-F238E27FC236}">
                  <a16:creationId xmlns:a16="http://schemas.microsoft.com/office/drawing/2014/main" id="{05C04752-E7E3-0D31-9376-B780371DADF5}"/>
                </a:ext>
              </a:extLst>
            </p:cNvPr>
            <p:cNvGrpSpPr>
              <a:grpSpLocks/>
            </p:cNvGrpSpPr>
            <p:nvPr/>
          </p:nvGrpSpPr>
          <p:grpSpPr bwMode="auto">
            <a:xfrm>
              <a:off x="572" y="725"/>
              <a:ext cx="2993" cy="0"/>
              <a:chOff x="459" y="725"/>
              <a:chExt cx="2993" cy="0"/>
            </a:xfrm>
          </p:grpSpPr>
          <p:sp>
            <p:nvSpPr>
              <p:cNvPr id="42" name="Line 4">
                <a:extLst>
                  <a:ext uri="{FF2B5EF4-FFF2-40B4-BE49-F238E27FC236}">
                    <a16:creationId xmlns:a16="http://schemas.microsoft.com/office/drawing/2014/main" id="{1D4401EA-52DA-8DD1-56BD-7F780DBB9172}"/>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5">
                <a:extLst>
                  <a:ext uri="{FF2B5EF4-FFF2-40B4-BE49-F238E27FC236}">
                    <a16:creationId xmlns:a16="http://schemas.microsoft.com/office/drawing/2014/main" id="{0875CB78-83CA-62FE-AC4B-EF8BE7F386D4}"/>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6">
                <a:extLst>
                  <a:ext uri="{FF2B5EF4-FFF2-40B4-BE49-F238E27FC236}">
                    <a16:creationId xmlns:a16="http://schemas.microsoft.com/office/drawing/2014/main" id="{AB2E182C-42B0-FF05-A226-6089D7530D64}"/>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7">
                <a:extLst>
                  <a:ext uri="{FF2B5EF4-FFF2-40B4-BE49-F238E27FC236}">
                    <a16:creationId xmlns:a16="http://schemas.microsoft.com/office/drawing/2014/main" id="{10F88321-46C0-7974-6EC6-77D76B1635F5}"/>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8">
                <a:extLst>
                  <a:ext uri="{FF2B5EF4-FFF2-40B4-BE49-F238E27FC236}">
                    <a16:creationId xmlns:a16="http://schemas.microsoft.com/office/drawing/2014/main" id="{4F6E9502-FDFE-9124-FDE8-53E308014B5E}"/>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9">
                <a:extLst>
                  <a:ext uri="{FF2B5EF4-FFF2-40B4-BE49-F238E27FC236}">
                    <a16:creationId xmlns:a16="http://schemas.microsoft.com/office/drawing/2014/main" id="{A5E9673B-5FAD-60AF-2E8D-ABC645014D3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10">
                <a:extLst>
                  <a:ext uri="{FF2B5EF4-FFF2-40B4-BE49-F238E27FC236}">
                    <a16:creationId xmlns:a16="http://schemas.microsoft.com/office/drawing/2014/main" id="{B1F4E175-8B39-8FD4-820C-BAAA26B87469}"/>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11">
                <a:extLst>
                  <a:ext uri="{FF2B5EF4-FFF2-40B4-BE49-F238E27FC236}">
                    <a16:creationId xmlns:a16="http://schemas.microsoft.com/office/drawing/2014/main" id="{8D37DBA9-D133-AF29-493D-60322196A1C3}"/>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12">
                <a:extLst>
                  <a:ext uri="{FF2B5EF4-FFF2-40B4-BE49-F238E27FC236}">
                    <a16:creationId xmlns:a16="http://schemas.microsoft.com/office/drawing/2014/main" id="{A3C837B0-B3D0-8309-B4C2-4144B6303F71}"/>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13">
                <a:extLst>
                  <a:ext uri="{FF2B5EF4-FFF2-40B4-BE49-F238E27FC236}">
                    <a16:creationId xmlns:a16="http://schemas.microsoft.com/office/drawing/2014/main" id="{49AF2A18-6CC2-D84C-0A08-A78BA5F7119C}"/>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14">
                <a:extLst>
                  <a:ext uri="{FF2B5EF4-FFF2-40B4-BE49-F238E27FC236}">
                    <a16:creationId xmlns:a16="http://schemas.microsoft.com/office/drawing/2014/main" id="{B6BFE44B-F93A-3E8F-A843-46351B461E46}"/>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6" name="Group 15">
              <a:extLst>
                <a:ext uri="{FF2B5EF4-FFF2-40B4-BE49-F238E27FC236}">
                  <a16:creationId xmlns:a16="http://schemas.microsoft.com/office/drawing/2014/main" id="{71158843-A021-A5D8-397E-18085CAFB472}"/>
                </a:ext>
              </a:extLst>
            </p:cNvPr>
            <p:cNvGrpSpPr>
              <a:grpSpLocks/>
            </p:cNvGrpSpPr>
            <p:nvPr/>
          </p:nvGrpSpPr>
          <p:grpSpPr bwMode="auto">
            <a:xfrm>
              <a:off x="572" y="1066"/>
              <a:ext cx="2993" cy="0"/>
              <a:chOff x="459" y="725"/>
              <a:chExt cx="2993" cy="0"/>
            </a:xfrm>
          </p:grpSpPr>
          <p:sp>
            <p:nvSpPr>
              <p:cNvPr id="31" name="Line 16">
                <a:extLst>
                  <a:ext uri="{FF2B5EF4-FFF2-40B4-BE49-F238E27FC236}">
                    <a16:creationId xmlns:a16="http://schemas.microsoft.com/office/drawing/2014/main" id="{E19AD0F9-8825-EF63-0C4A-02E192DB556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17">
                <a:extLst>
                  <a:ext uri="{FF2B5EF4-FFF2-40B4-BE49-F238E27FC236}">
                    <a16:creationId xmlns:a16="http://schemas.microsoft.com/office/drawing/2014/main" id="{717942C7-6C82-E4DC-9DE4-4D07444C1AE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18">
                <a:extLst>
                  <a:ext uri="{FF2B5EF4-FFF2-40B4-BE49-F238E27FC236}">
                    <a16:creationId xmlns:a16="http://schemas.microsoft.com/office/drawing/2014/main" id="{6B67756C-AB5C-83BF-D419-47B5BC3ED3F9}"/>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9">
                <a:extLst>
                  <a:ext uri="{FF2B5EF4-FFF2-40B4-BE49-F238E27FC236}">
                    <a16:creationId xmlns:a16="http://schemas.microsoft.com/office/drawing/2014/main" id="{79B516AF-E508-3802-F66E-80064A685224}"/>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20">
                <a:extLst>
                  <a:ext uri="{FF2B5EF4-FFF2-40B4-BE49-F238E27FC236}">
                    <a16:creationId xmlns:a16="http://schemas.microsoft.com/office/drawing/2014/main" id="{D47A6F17-AB5B-AFFE-91A4-B92106EF399F}"/>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21">
                <a:extLst>
                  <a:ext uri="{FF2B5EF4-FFF2-40B4-BE49-F238E27FC236}">
                    <a16:creationId xmlns:a16="http://schemas.microsoft.com/office/drawing/2014/main" id="{06E8556A-A20D-2C7E-60C4-0099CCF9E046}"/>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22">
                <a:extLst>
                  <a:ext uri="{FF2B5EF4-FFF2-40B4-BE49-F238E27FC236}">
                    <a16:creationId xmlns:a16="http://schemas.microsoft.com/office/drawing/2014/main" id="{3AAAC358-F4C2-C042-6410-84AB42C4A393}"/>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23">
                <a:extLst>
                  <a:ext uri="{FF2B5EF4-FFF2-40B4-BE49-F238E27FC236}">
                    <a16:creationId xmlns:a16="http://schemas.microsoft.com/office/drawing/2014/main" id="{C839CC33-CEFF-20E5-2017-2825EC26782A}"/>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24">
                <a:extLst>
                  <a:ext uri="{FF2B5EF4-FFF2-40B4-BE49-F238E27FC236}">
                    <a16:creationId xmlns:a16="http://schemas.microsoft.com/office/drawing/2014/main" id="{8BD2FC24-F2FA-2D79-66D0-C5FBEFE0236F}"/>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25">
                <a:extLst>
                  <a:ext uri="{FF2B5EF4-FFF2-40B4-BE49-F238E27FC236}">
                    <a16:creationId xmlns:a16="http://schemas.microsoft.com/office/drawing/2014/main" id="{15A2A632-1A70-FE68-C233-5A0CF75C2F60}"/>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26">
                <a:extLst>
                  <a:ext uri="{FF2B5EF4-FFF2-40B4-BE49-F238E27FC236}">
                    <a16:creationId xmlns:a16="http://schemas.microsoft.com/office/drawing/2014/main" id="{6FD3B7A4-FB75-B84D-280C-6B39B9E1A77A}"/>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 name="Text Box 27">
              <a:extLst>
                <a:ext uri="{FF2B5EF4-FFF2-40B4-BE49-F238E27FC236}">
                  <a16:creationId xmlns:a16="http://schemas.microsoft.com/office/drawing/2014/main" id="{7F2F23CB-8008-5C74-D5B1-957EA5C66B8D}"/>
                </a:ext>
              </a:extLst>
            </p:cNvPr>
            <p:cNvSpPr txBox="1">
              <a:spLocks noChangeArrowheads="1"/>
            </p:cNvSpPr>
            <p:nvPr/>
          </p:nvSpPr>
          <p:spPr bwMode="auto">
            <a:xfrm>
              <a:off x="480"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8" name="Text Box 28">
              <a:extLst>
                <a:ext uri="{FF2B5EF4-FFF2-40B4-BE49-F238E27FC236}">
                  <a16:creationId xmlns:a16="http://schemas.microsoft.com/office/drawing/2014/main" id="{47A0918C-F253-BB28-AF0B-388B9ABAA212}"/>
                </a:ext>
              </a:extLst>
            </p:cNvPr>
            <p:cNvSpPr txBox="1">
              <a:spLocks noChangeArrowheads="1"/>
            </p:cNvSpPr>
            <p:nvPr/>
          </p:nvSpPr>
          <p:spPr bwMode="auto">
            <a:xfrm>
              <a:off x="752"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 name="Text Box 29">
              <a:extLst>
                <a:ext uri="{FF2B5EF4-FFF2-40B4-BE49-F238E27FC236}">
                  <a16:creationId xmlns:a16="http://schemas.microsoft.com/office/drawing/2014/main" id="{F0C8BE48-8B0B-9DA4-1B99-999EB059AE57}"/>
                </a:ext>
              </a:extLst>
            </p:cNvPr>
            <p:cNvSpPr txBox="1">
              <a:spLocks noChangeArrowheads="1"/>
            </p:cNvSpPr>
            <p:nvPr/>
          </p:nvSpPr>
          <p:spPr bwMode="auto">
            <a:xfrm>
              <a:off x="1026" y="499"/>
              <a:ext cx="226"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10" name="Text Box 30">
              <a:extLst>
                <a:ext uri="{FF2B5EF4-FFF2-40B4-BE49-F238E27FC236}">
                  <a16:creationId xmlns:a16="http://schemas.microsoft.com/office/drawing/2014/main" id="{BB151C21-1573-0B9C-4B98-4D16A7E3B4C8}"/>
                </a:ext>
              </a:extLst>
            </p:cNvPr>
            <p:cNvSpPr txBox="1">
              <a:spLocks noChangeArrowheads="1"/>
            </p:cNvSpPr>
            <p:nvPr/>
          </p:nvSpPr>
          <p:spPr bwMode="auto">
            <a:xfrm>
              <a:off x="1276"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1" name="Text Box 31">
              <a:extLst>
                <a:ext uri="{FF2B5EF4-FFF2-40B4-BE49-F238E27FC236}">
                  <a16:creationId xmlns:a16="http://schemas.microsoft.com/office/drawing/2014/main" id="{5888FE23-4975-871C-2A32-1954F5E64605}"/>
                </a:ext>
              </a:extLst>
            </p:cNvPr>
            <p:cNvSpPr txBox="1">
              <a:spLocks noChangeArrowheads="1"/>
            </p:cNvSpPr>
            <p:nvPr/>
          </p:nvSpPr>
          <p:spPr bwMode="auto">
            <a:xfrm>
              <a:off x="1571" y="499"/>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12" name="Text Box 32">
              <a:extLst>
                <a:ext uri="{FF2B5EF4-FFF2-40B4-BE49-F238E27FC236}">
                  <a16:creationId xmlns:a16="http://schemas.microsoft.com/office/drawing/2014/main" id="{AFEE7AA1-9A29-0FAD-73A9-10DFD87F9CB5}"/>
                </a:ext>
              </a:extLst>
            </p:cNvPr>
            <p:cNvSpPr txBox="1">
              <a:spLocks noChangeArrowheads="1"/>
            </p:cNvSpPr>
            <p:nvPr/>
          </p:nvSpPr>
          <p:spPr bwMode="auto">
            <a:xfrm>
              <a:off x="2115"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13" name="Text Box 33">
              <a:extLst>
                <a:ext uri="{FF2B5EF4-FFF2-40B4-BE49-F238E27FC236}">
                  <a16:creationId xmlns:a16="http://schemas.microsoft.com/office/drawing/2014/main" id="{F0231167-297E-2F83-C97B-FAF4D2FFC51A}"/>
                </a:ext>
              </a:extLst>
            </p:cNvPr>
            <p:cNvSpPr txBox="1">
              <a:spLocks noChangeArrowheads="1"/>
            </p:cNvSpPr>
            <p:nvPr/>
          </p:nvSpPr>
          <p:spPr bwMode="auto">
            <a:xfrm>
              <a:off x="1843"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14" name="Text Box 34">
              <a:extLst>
                <a:ext uri="{FF2B5EF4-FFF2-40B4-BE49-F238E27FC236}">
                  <a16:creationId xmlns:a16="http://schemas.microsoft.com/office/drawing/2014/main" id="{CA451826-7E5B-BBFB-52E3-3016ECFFD9D8}"/>
                </a:ext>
              </a:extLst>
            </p:cNvPr>
            <p:cNvSpPr txBox="1">
              <a:spLocks noChangeArrowheads="1"/>
            </p:cNvSpPr>
            <p:nvPr/>
          </p:nvSpPr>
          <p:spPr bwMode="auto">
            <a:xfrm>
              <a:off x="2387"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15" name="Text Box 35">
              <a:extLst>
                <a:ext uri="{FF2B5EF4-FFF2-40B4-BE49-F238E27FC236}">
                  <a16:creationId xmlns:a16="http://schemas.microsoft.com/office/drawing/2014/main" id="{D9045507-7FA1-5D59-40C0-D52864D0B68D}"/>
                </a:ext>
              </a:extLst>
            </p:cNvPr>
            <p:cNvSpPr txBox="1">
              <a:spLocks noChangeArrowheads="1"/>
            </p:cNvSpPr>
            <p:nvPr/>
          </p:nvSpPr>
          <p:spPr bwMode="auto">
            <a:xfrm>
              <a:off x="2659"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16" name="Text Box 36">
              <a:extLst>
                <a:ext uri="{FF2B5EF4-FFF2-40B4-BE49-F238E27FC236}">
                  <a16:creationId xmlns:a16="http://schemas.microsoft.com/office/drawing/2014/main" id="{0CEAB961-7C57-A142-16FC-2E2220C0CF00}"/>
                </a:ext>
              </a:extLst>
            </p:cNvPr>
            <p:cNvSpPr txBox="1">
              <a:spLocks noChangeArrowheads="1"/>
            </p:cNvSpPr>
            <p:nvPr/>
          </p:nvSpPr>
          <p:spPr bwMode="auto">
            <a:xfrm>
              <a:off x="2931"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17" name="Text Box 37">
              <a:extLst>
                <a:ext uri="{FF2B5EF4-FFF2-40B4-BE49-F238E27FC236}">
                  <a16:creationId xmlns:a16="http://schemas.microsoft.com/office/drawing/2014/main" id="{4A095306-521A-8EE4-FF22-2F2C8C364F70}"/>
                </a:ext>
              </a:extLst>
            </p:cNvPr>
            <p:cNvSpPr txBox="1">
              <a:spLocks noChangeArrowheads="1"/>
            </p:cNvSpPr>
            <p:nvPr/>
          </p:nvSpPr>
          <p:spPr bwMode="auto">
            <a:xfrm>
              <a:off x="3157" y="499"/>
              <a:ext cx="340"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8" name="Text Box 38">
              <a:extLst>
                <a:ext uri="{FF2B5EF4-FFF2-40B4-BE49-F238E27FC236}">
                  <a16:creationId xmlns:a16="http://schemas.microsoft.com/office/drawing/2014/main" id="{43EAC23F-F02B-0FD5-24BB-C355928E0076}"/>
                </a:ext>
              </a:extLst>
            </p:cNvPr>
            <p:cNvSpPr txBox="1">
              <a:spLocks noChangeArrowheads="1"/>
            </p:cNvSpPr>
            <p:nvPr/>
          </p:nvSpPr>
          <p:spPr bwMode="auto">
            <a:xfrm>
              <a:off x="3452" y="499"/>
              <a:ext cx="340"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9" name="Text Box 39">
              <a:extLst>
                <a:ext uri="{FF2B5EF4-FFF2-40B4-BE49-F238E27FC236}">
                  <a16:creationId xmlns:a16="http://schemas.microsoft.com/office/drawing/2014/main" id="{F30A9439-68B4-26CE-E8DD-0071B646C5EF}"/>
                </a:ext>
              </a:extLst>
            </p:cNvPr>
            <p:cNvSpPr txBox="1">
              <a:spLocks noChangeArrowheads="1"/>
            </p:cNvSpPr>
            <p:nvPr/>
          </p:nvSpPr>
          <p:spPr bwMode="auto">
            <a:xfrm>
              <a:off x="480" y="1066"/>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20" name="Text Box 40">
              <a:extLst>
                <a:ext uri="{FF2B5EF4-FFF2-40B4-BE49-F238E27FC236}">
                  <a16:creationId xmlns:a16="http://schemas.microsoft.com/office/drawing/2014/main" id="{69E42280-A8BF-6A62-B9C6-31C8C611CE22}"/>
                </a:ext>
              </a:extLst>
            </p:cNvPr>
            <p:cNvSpPr txBox="1">
              <a:spLocks noChangeArrowheads="1"/>
            </p:cNvSpPr>
            <p:nvPr/>
          </p:nvSpPr>
          <p:spPr bwMode="auto">
            <a:xfrm>
              <a:off x="754"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21" name="Text Box 41">
              <a:extLst>
                <a:ext uri="{FF2B5EF4-FFF2-40B4-BE49-F238E27FC236}">
                  <a16:creationId xmlns:a16="http://schemas.microsoft.com/office/drawing/2014/main" id="{70D35CC7-0706-0EF8-D11F-1C3E5EE925F5}"/>
                </a:ext>
              </a:extLst>
            </p:cNvPr>
            <p:cNvSpPr txBox="1">
              <a:spLocks noChangeArrowheads="1"/>
            </p:cNvSpPr>
            <p:nvPr/>
          </p:nvSpPr>
          <p:spPr bwMode="auto">
            <a:xfrm>
              <a:off x="1026" y="1066"/>
              <a:ext cx="226"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22" name="Text Box 42">
              <a:extLst>
                <a:ext uri="{FF2B5EF4-FFF2-40B4-BE49-F238E27FC236}">
                  <a16:creationId xmlns:a16="http://schemas.microsoft.com/office/drawing/2014/main" id="{3A710596-7727-42F8-54DF-0481FD7A33D3}"/>
                </a:ext>
              </a:extLst>
            </p:cNvPr>
            <p:cNvSpPr txBox="1">
              <a:spLocks noChangeArrowheads="1"/>
            </p:cNvSpPr>
            <p:nvPr/>
          </p:nvSpPr>
          <p:spPr bwMode="auto">
            <a:xfrm>
              <a:off x="1298"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23" name="Text Box 43">
              <a:extLst>
                <a:ext uri="{FF2B5EF4-FFF2-40B4-BE49-F238E27FC236}">
                  <a16:creationId xmlns:a16="http://schemas.microsoft.com/office/drawing/2014/main" id="{F40B47E8-0A01-0063-F0DA-0997965A79AE}"/>
                </a:ext>
              </a:extLst>
            </p:cNvPr>
            <p:cNvSpPr txBox="1">
              <a:spLocks noChangeArrowheads="1"/>
            </p:cNvSpPr>
            <p:nvPr/>
          </p:nvSpPr>
          <p:spPr bwMode="auto">
            <a:xfrm>
              <a:off x="1571" y="1066"/>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24" name="Text Box 44">
              <a:extLst>
                <a:ext uri="{FF2B5EF4-FFF2-40B4-BE49-F238E27FC236}">
                  <a16:creationId xmlns:a16="http://schemas.microsoft.com/office/drawing/2014/main" id="{D516AA78-1E9C-621E-66A0-9FCAFD3D5817}"/>
                </a:ext>
              </a:extLst>
            </p:cNvPr>
            <p:cNvSpPr txBox="1">
              <a:spLocks noChangeArrowheads="1"/>
            </p:cNvSpPr>
            <p:nvPr/>
          </p:nvSpPr>
          <p:spPr bwMode="auto">
            <a:xfrm>
              <a:off x="1843"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25" name="Text Box 45">
              <a:extLst>
                <a:ext uri="{FF2B5EF4-FFF2-40B4-BE49-F238E27FC236}">
                  <a16:creationId xmlns:a16="http://schemas.microsoft.com/office/drawing/2014/main" id="{73EE3382-C598-8F93-14FB-A84E3389E6DA}"/>
                </a:ext>
              </a:extLst>
            </p:cNvPr>
            <p:cNvSpPr txBox="1">
              <a:spLocks noChangeArrowheads="1"/>
            </p:cNvSpPr>
            <p:nvPr/>
          </p:nvSpPr>
          <p:spPr bwMode="auto">
            <a:xfrm>
              <a:off x="2115"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26" name="Text Box 46">
              <a:extLst>
                <a:ext uri="{FF2B5EF4-FFF2-40B4-BE49-F238E27FC236}">
                  <a16:creationId xmlns:a16="http://schemas.microsoft.com/office/drawing/2014/main" id="{DE3B6FDB-FD7A-A8A7-97FB-7741606A6B61}"/>
                </a:ext>
              </a:extLst>
            </p:cNvPr>
            <p:cNvSpPr txBox="1">
              <a:spLocks noChangeArrowheads="1"/>
            </p:cNvSpPr>
            <p:nvPr/>
          </p:nvSpPr>
          <p:spPr bwMode="auto">
            <a:xfrm>
              <a:off x="2387"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27" name="Text Box 47">
              <a:extLst>
                <a:ext uri="{FF2B5EF4-FFF2-40B4-BE49-F238E27FC236}">
                  <a16:creationId xmlns:a16="http://schemas.microsoft.com/office/drawing/2014/main" id="{AD9F23C6-A8AB-2BB5-A117-08DF9F19869A}"/>
                </a:ext>
              </a:extLst>
            </p:cNvPr>
            <p:cNvSpPr txBox="1">
              <a:spLocks noChangeArrowheads="1"/>
            </p:cNvSpPr>
            <p:nvPr/>
          </p:nvSpPr>
          <p:spPr bwMode="auto">
            <a:xfrm>
              <a:off x="2659"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28" name="Text Box 48">
              <a:extLst>
                <a:ext uri="{FF2B5EF4-FFF2-40B4-BE49-F238E27FC236}">
                  <a16:creationId xmlns:a16="http://schemas.microsoft.com/office/drawing/2014/main" id="{8BA155A5-7E20-B7B4-D43F-4552D770C309}"/>
                </a:ext>
              </a:extLst>
            </p:cNvPr>
            <p:cNvSpPr txBox="1">
              <a:spLocks noChangeArrowheads="1"/>
            </p:cNvSpPr>
            <p:nvPr/>
          </p:nvSpPr>
          <p:spPr bwMode="auto">
            <a:xfrm>
              <a:off x="2931"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29" name="Text Box 49">
              <a:extLst>
                <a:ext uri="{FF2B5EF4-FFF2-40B4-BE49-F238E27FC236}">
                  <a16:creationId xmlns:a16="http://schemas.microsoft.com/office/drawing/2014/main" id="{42CB7461-97B1-D85A-FD46-561F10E42140}"/>
                </a:ext>
              </a:extLst>
            </p:cNvPr>
            <p:cNvSpPr txBox="1">
              <a:spLocks noChangeArrowheads="1"/>
            </p:cNvSpPr>
            <p:nvPr/>
          </p:nvSpPr>
          <p:spPr bwMode="auto">
            <a:xfrm>
              <a:off x="3203"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30" name="Text Box 50">
              <a:extLst>
                <a:ext uri="{FF2B5EF4-FFF2-40B4-BE49-F238E27FC236}">
                  <a16:creationId xmlns:a16="http://schemas.microsoft.com/office/drawing/2014/main" id="{0944D804-203B-17F4-1377-784ECF0C1B87}"/>
                </a:ext>
              </a:extLst>
            </p:cNvPr>
            <p:cNvSpPr txBox="1">
              <a:spLocks noChangeArrowheads="1"/>
            </p:cNvSpPr>
            <p:nvPr/>
          </p:nvSpPr>
          <p:spPr bwMode="auto">
            <a:xfrm>
              <a:off x="3475"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grpSp>
    </p:spTree>
    <p:extLst>
      <p:ext uri="{BB962C8B-B14F-4D97-AF65-F5344CB8AC3E}">
        <p14:creationId xmlns:p14="http://schemas.microsoft.com/office/powerpoint/2010/main" val="688444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210DE-C629-F6C6-379C-BD0D7D31D19D}"/>
              </a:ext>
            </a:extLst>
          </p:cNvPr>
          <p:cNvSpPr>
            <a:spLocks noGrp="1"/>
          </p:cNvSpPr>
          <p:nvPr>
            <p:ph type="title"/>
          </p:nvPr>
        </p:nvSpPr>
        <p:spPr/>
        <p:txBody>
          <a:bodyPr/>
          <a:lstStyle/>
          <a:p>
            <a:r>
              <a:rPr lang="en-US" dirty="0"/>
              <a:t>Recap: Walkthrough – II </a:t>
            </a:r>
          </a:p>
        </p:txBody>
      </p:sp>
      <p:sp>
        <p:nvSpPr>
          <p:cNvPr id="4" name="Rectangle 51">
            <a:extLst>
              <a:ext uri="{FF2B5EF4-FFF2-40B4-BE49-F238E27FC236}">
                <a16:creationId xmlns:a16="http://schemas.microsoft.com/office/drawing/2014/main" id="{ABE9F1F1-BD48-6B69-9BBB-02BE697A6ED3}"/>
              </a:ext>
            </a:extLst>
          </p:cNvPr>
          <p:cNvSpPr>
            <a:spLocks noChangeArrowheads="1"/>
          </p:cNvSpPr>
          <p:nvPr/>
        </p:nvSpPr>
        <p:spPr bwMode="auto">
          <a:xfrm>
            <a:off x="2222501" y="2887664"/>
            <a:ext cx="4743543"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85000"/>
              </a:lnSpc>
              <a:spcBef>
                <a:spcPct val="30000"/>
              </a:spcBef>
              <a:buClr>
                <a:srgbClr val="CC0000"/>
              </a:buClr>
              <a:buFontTx/>
              <a:buAutoNum type="arabicPeriod"/>
            </a:pPr>
            <a:r>
              <a:rPr lang="de-DE" altLang="en-US">
                <a:solidFill>
                  <a:srgbClr val="000000"/>
                </a:solidFill>
              </a:rPr>
              <a:t>G</a:t>
            </a:r>
            <a:r>
              <a:rPr lang="en-US" altLang="zh-CN">
                <a:ea typeface="宋体" panose="02010600030101010101" pitchFamily="2" charset="-122"/>
                <a:sym typeface="Symbol" pitchFamily="2" charset="2"/>
              </a:rPr>
              <a:t>enerate VCG and zone representation</a:t>
            </a:r>
            <a:endParaRPr lang="de-DE" altLang="en-US">
              <a:solidFill>
                <a:srgbClr val="000000"/>
              </a:solidFill>
            </a:endParaRPr>
          </a:p>
        </p:txBody>
      </p:sp>
      <p:sp>
        <p:nvSpPr>
          <p:cNvPr id="5" name="Oval 52">
            <a:extLst>
              <a:ext uri="{FF2B5EF4-FFF2-40B4-BE49-F238E27FC236}">
                <a16:creationId xmlns:a16="http://schemas.microsoft.com/office/drawing/2014/main" id="{06B0D352-879E-3716-2458-1CA74ECD0D44}"/>
              </a:ext>
            </a:extLst>
          </p:cNvPr>
          <p:cNvSpPr>
            <a:spLocks noChangeArrowheads="1"/>
          </p:cNvSpPr>
          <p:nvPr/>
        </p:nvSpPr>
        <p:spPr bwMode="auto">
          <a:xfrm>
            <a:off x="2306639" y="3687763"/>
            <a:ext cx="415925"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53">
            <a:extLst>
              <a:ext uri="{FF2B5EF4-FFF2-40B4-BE49-F238E27FC236}">
                <a16:creationId xmlns:a16="http://schemas.microsoft.com/office/drawing/2014/main" id="{FD3065B2-3532-B229-6133-45E2DB5AB56E}"/>
              </a:ext>
            </a:extLst>
          </p:cNvPr>
          <p:cNvSpPr txBox="1">
            <a:spLocks noChangeArrowheads="1"/>
          </p:cNvSpPr>
          <p:nvPr/>
        </p:nvSpPr>
        <p:spPr bwMode="auto">
          <a:xfrm>
            <a:off x="2382839" y="3773489"/>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7" name="Oval 54">
            <a:extLst>
              <a:ext uri="{FF2B5EF4-FFF2-40B4-BE49-F238E27FC236}">
                <a16:creationId xmlns:a16="http://schemas.microsoft.com/office/drawing/2014/main" id="{1DED0550-CBC7-DA85-700A-6FB9E05D8279}"/>
              </a:ext>
            </a:extLst>
          </p:cNvPr>
          <p:cNvSpPr>
            <a:spLocks noChangeArrowheads="1"/>
          </p:cNvSpPr>
          <p:nvPr/>
        </p:nvSpPr>
        <p:spPr bwMode="auto">
          <a:xfrm>
            <a:off x="2835275" y="4262439"/>
            <a:ext cx="431800"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55">
            <a:extLst>
              <a:ext uri="{FF2B5EF4-FFF2-40B4-BE49-F238E27FC236}">
                <a16:creationId xmlns:a16="http://schemas.microsoft.com/office/drawing/2014/main" id="{189FBF13-2B5C-6864-14D5-50319C64E0E7}"/>
              </a:ext>
            </a:extLst>
          </p:cNvPr>
          <p:cNvSpPr txBox="1">
            <a:spLocks noChangeArrowheads="1"/>
          </p:cNvSpPr>
          <p:nvPr/>
        </p:nvSpPr>
        <p:spPr bwMode="auto">
          <a:xfrm>
            <a:off x="2909888" y="434816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9" name="Oval 56">
            <a:extLst>
              <a:ext uri="{FF2B5EF4-FFF2-40B4-BE49-F238E27FC236}">
                <a16:creationId xmlns:a16="http://schemas.microsoft.com/office/drawing/2014/main" id="{D733A810-2688-9B32-93A4-31ABDDA6CB21}"/>
              </a:ext>
            </a:extLst>
          </p:cNvPr>
          <p:cNvSpPr>
            <a:spLocks noChangeArrowheads="1"/>
          </p:cNvSpPr>
          <p:nvPr/>
        </p:nvSpPr>
        <p:spPr bwMode="auto">
          <a:xfrm>
            <a:off x="2835275" y="4983164"/>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57">
            <a:extLst>
              <a:ext uri="{FF2B5EF4-FFF2-40B4-BE49-F238E27FC236}">
                <a16:creationId xmlns:a16="http://schemas.microsoft.com/office/drawing/2014/main" id="{AC16F52F-EE85-A331-72E6-98F5F72C5F1B}"/>
              </a:ext>
            </a:extLst>
          </p:cNvPr>
          <p:cNvSpPr txBox="1">
            <a:spLocks noChangeArrowheads="1"/>
          </p:cNvSpPr>
          <p:nvPr/>
        </p:nvSpPr>
        <p:spPr bwMode="auto">
          <a:xfrm>
            <a:off x="2909888" y="5068889"/>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11" name="Oval 58">
            <a:extLst>
              <a:ext uri="{FF2B5EF4-FFF2-40B4-BE49-F238E27FC236}">
                <a16:creationId xmlns:a16="http://schemas.microsoft.com/office/drawing/2014/main" id="{53B4472C-CAF6-6036-235B-9AB450206317}"/>
              </a:ext>
            </a:extLst>
          </p:cNvPr>
          <p:cNvSpPr>
            <a:spLocks noChangeArrowheads="1"/>
          </p:cNvSpPr>
          <p:nvPr/>
        </p:nvSpPr>
        <p:spPr bwMode="auto">
          <a:xfrm>
            <a:off x="4408488" y="3687763"/>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59">
            <a:extLst>
              <a:ext uri="{FF2B5EF4-FFF2-40B4-BE49-F238E27FC236}">
                <a16:creationId xmlns:a16="http://schemas.microsoft.com/office/drawing/2014/main" id="{50C9C8D7-2934-C051-7457-B945CC8A481B}"/>
              </a:ext>
            </a:extLst>
          </p:cNvPr>
          <p:cNvSpPr txBox="1">
            <a:spLocks noChangeArrowheads="1"/>
          </p:cNvSpPr>
          <p:nvPr/>
        </p:nvSpPr>
        <p:spPr bwMode="auto">
          <a:xfrm>
            <a:off x="4476750" y="3773489"/>
            <a:ext cx="39528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13" name="Oval 60">
            <a:extLst>
              <a:ext uri="{FF2B5EF4-FFF2-40B4-BE49-F238E27FC236}">
                <a16:creationId xmlns:a16="http://schemas.microsoft.com/office/drawing/2014/main" id="{5B7C8446-CA0C-A554-2925-A8F1609399AB}"/>
              </a:ext>
            </a:extLst>
          </p:cNvPr>
          <p:cNvSpPr>
            <a:spLocks noChangeArrowheads="1"/>
          </p:cNvSpPr>
          <p:nvPr/>
        </p:nvSpPr>
        <p:spPr bwMode="auto">
          <a:xfrm>
            <a:off x="3357563" y="3687763"/>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61">
            <a:extLst>
              <a:ext uri="{FF2B5EF4-FFF2-40B4-BE49-F238E27FC236}">
                <a16:creationId xmlns:a16="http://schemas.microsoft.com/office/drawing/2014/main" id="{F52FFE0F-5B43-77C0-5863-126D6716E869}"/>
              </a:ext>
            </a:extLst>
          </p:cNvPr>
          <p:cNvSpPr txBox="1">
            <a:spLocks noChangeArrowheads="1"/>
          </p:cNvSpPr>
          <p:nvPr/>
        </p:nvSpPr>
        <p:spPr bwMode="auto">
          <a:xfrm>
            <a:off x="3435351" y="3773489"/>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15" name="Oval 62">
            <a:extLst>
              <a:ext uri="{FF2B5EF4-FFF2-40B4-BE49-F238E27FC236}">
                <a16:creationId xmlns:a16="http://schemas.microsoft.com/office/drawing/2014/main" id="{74E11EA5-A880-53F5-C0B3-4ECE5DB5CCAA}"/>
              </a:ext>
            </a:extLst>
          </p:cNvPr>
          <p:cNvSpPr>
            <a:spLocks noChangeArrowheads="1"/>
          </p:cNvSpPr>
          <p:nvPr/>
        </p:nvSpPr>
        <p:spPr bwMode="auto">
          <a:xfrm>
            <a:off x="5065713" y="5703889"/>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Text Box 63">
            <a:extLst>
              <a:ext uri="{FF2B5EF4-FFF2-40B4-BE49-F238E27FC236}">
                <a16:creationId xmlns:a16="http://schemas.microsoft.com/office/drawing/2014/main" id="{B8080E66-D0E4-BA39-417F-D4BA1ED6EAC6}"/>
              </a:ext>
            </a:extLst>
          </p:cNvPr>
          <p:cNvSpPr txBox="1">
            <a:spLocks noChangeArrowheads="1"/>
          </p:cNvSpPr>
          <p:nvPr/>
        </p:nvSpPr>
        <p:spPr bwMode="auto">
          <a:xfrm>
            <a:off x="5140325" y="578961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7" name="Oval 64">
            <a:extLst>
              <a:ext uri="{FF2B5EF4-FFF2-40B4-BE49-F238E27FC236}">
                <a16:creationId xmlns:a16="http://schemas.microsoft.com/office/drawing/2014/main" id="{8494CD04-3CDA-B909-A19E-A9B8C5304BBF}"/>
              </a:ext>
            </a:extLst>
          </p:cNvPr>
          <p:cNvSpPr>
            <a:spLocks noChangeArrowheads="1"/>
          </p:cNvSpPr>
          <p:nvPr/>
        </p:nvSpPr>
        <p:spPr bwMode="auto">
          <a:xfrm>
            <a:off x="5065713" y="4983164"/>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65">
            <a:extLst>
              <a:ext uri="{FF2B5EF4-FFF2-40B4-BE49-F238E27FC236}">
                <a16:creationId xmlns:a16="http://schemas.microsoft.com/office/drawing/2014/main" id="{26853BDB-4223-EC6D-0AE6-129AD8CF0509}"/>
              </a:ext>
            </a:extLst>
          </p:cNvPr>
          <p:cNvSpPr txBox="1">
            <a:spLocks noChangeArrowheads="1"/>
          </p:cNvSpPr>
          <p:nvPr/>
        </p:nvSpPr>
        <p:spPr bwMode="auto">
          <a:xfrm>
            <a:off x="5140325" y="5068889"/>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9" name="Oval 66">
            <a:extLst>
              <a:ext uri="{FF2B5EF4-FFF2-40B4-BE49-F238E27FC236}">
                <a16:creationId xmlns:a16="http://schemas.microsoft.com/office/drawing/2014/main" id="{4302A1B2-4696-CB25-1BE3-19EDCF018421}"/>
              </a:ext>
            </a:extLst>
          </p:cNvPr>
          <p:cNvSpPr>
            <a:spLocks noChangeArrowheads="1"/>
          </p:cNvSpPr>
          <p:nvPr/>
        </p:nvSpPr>
        <p:spPr bwMode="auto">
          <a:xfrm>
            <a:off x="5065713" y="4262439"/>
            <a:ext cx="431800"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Text Box 67">
            <a:extLst>
              <a:ext uri="{FF2B5EF4-FFF2-40B4-BE49-F238E27FC236}">
                <a16:creationId xmlns:a16="http://schemas.microsoft.com/office/drawing/2014/main" id="{F51047B8-A0E6-D233-20F6-ABA50AEFFDE2}"/>
              </a:ext>
            </a:extLst>
          </p:cNvPr>
          <p:cNvSpPr txBox="1">
            <a:spLocks noChangeArrowheads="1"/>
          </p:cNvSpPr>
          <p:nvPr/>
        </p:nvSpPr>
        <p:spPr bwMode="auto">
          <a:xfrm>
            <a:off x="5140325" y="434816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21" name="Oval 68">
            <a:extLst>
              <a:ext uri="{FF2B5EF4-FFF2-40B4-BE49-F238E27FC236}">
                <a16:creationId xmlns:a16="http://schemas.microsoft.com/office/drawing/2014/main" id="{C459689C-3B3D-9A65-40C3-6D5C41B5CFFC}"/>
              </a:ext>
            </a:extLst>
          </p:cNvPr>
          <p:cNvSpPr>
            <a:spLocks noChangeArrowheads="1"/>
          </p:cNvSpPr>
          <p:nvPr/>
        </p:nvSpPr>
        <p:spPr bwMode="auto">
          <a:xfrm>
            <a:off x="3883025" y="4983164"/>
            <a:ext cx="433388"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Text Box 69">
            <a:extLst>
              <a:ext uri="{FF2B5EF4-FFF2-40B4-BE49-F238E27FC236}">
                <a16:creationId xmlns:a16="http://schemas.microsoft.com/office/drawing/2014/main" id="{70EFECEF-8826-1555-5C56-D55902401DD0}"/>
              </a:ext>
            </a:extLst>
          </p:cNvPr>
          <p:cNvSpPr txBox="1">
            <a:spLocks noChangeArrowheads="1"/>
          </p:cNvSpPr>
          <p:nvPr/>
        </p:nvSpPr>
        <p:spPr bwMode="auto">
          <a:xfrm>
            <a:off x="3957639" y="5068889"/>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3" name="Oval 70">
            <a:extLst>
              <a:ext uri="{FF2B5EF4-FFF2-40B4-BE49-F238E27FC236}">
                <a16:creationId xmlns:a16="http://schemas.microsoft.com/office/drawing/2014/main" id="{85010E6F-DE17-C57F-8891-B99E61BD4C25}"/>
              </a:ext>
            </a:extLst>
          </p:cNvPr>
          <p:cNvSpPr>
            <a:spLocks noChangeArrowheads="1"/>
          </p:cNvSpPr>
          <p:nvPr/>
        </p:nvSpPr>
        <p:spPr bwMode="auto">
          <a:xfrm>
            <a:off x="3883025" y="4262439"/>
            <a:ext cx="433388"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Text Box 71">
            <a:extLst>
              <a:ext uri="{FF2B5EF4-FFF2-40B4-BE49-F238E27FC236}">
                <a16:creationId xmlns:a16="http://schemas.microsoft.com/office/drawing/2014/main" id="{1587FEF4-81FC-7D09-B2B2-59B226E0E19B}"/>
              </a:ext>
            </a:extLst>
          </p:cNvPr>
          <p:cNvSpPr txBox="1">
            <a:spLocks noChangeArrowheads="1"/>
          </p:cNvSpPr>
          <p:nvPr/>
        </p:nvSpPr>
        <p:spPr bwMode="auto">
          <a:xfrm>
            <a:off x="3957639" y="4348164"/>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25" name="Line 72">
            <a:extLst>
              <a:ext uri="{FF2B5EF4-FFF2-40B4-BE49-F238E27FC236}">
                <a16:creationId xmlns:a16="http://schemas.microsoft.com/office/drawing/2014/main" id="{555A31FB-205A-D0E4-E4C8-0EB36214BCA4}"/>
              </a:ext>
            </a:extLst>
          </p:cNvPr>
          <p:cNvSpPr>
            <a:spLocks noChangeShapeType="1"/>
          </p:cNvSpPr>
          <p:nvPr/>
        </p:nvSpPr>
        <p:spPr bwMode="auto">
          <a:xfrm>
            <a:off x="2701925" y="3975100"/>
            <a:ext cx="261938"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73">
            <a:extLst>
              <a:ext uri="{FF2B5EF4-FFF2-40B4-BE49-F238E27FC236}">
                <a16:creationId xmlns:a16="http://schemas.microsoft.com/office/drawing/2014/main" id="{BE0ABB44-6DCA-F504-FCDB-E590FFF54AC7}"/>
              </a:ext>
            </a:extLst>
          </p:cNvPr>
          <p:cNvSpPr>
            <a:spLocks noChangeShapeType="1"/>
          </p:cNvSpPr>
          <p:nvPr/>
        </p:nvSpPr>
        <p:spPr bwMode="auto">
          <a:xfrm flipH="1">
            <a:off x="3095625" y="3975100"/>
            <a:ext cx="261938"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74">
            <a:extLst>
              <a:ext uri="{FF2B5EF4-FFF2-40B4-BE49-F238E27FC236}">
                <a16:creationId xmlns:a16="http://schemas.microsoft.com/office/drawing/2014/main" id="{27BF9955-98A9-46EB-F52E-49799FCDFCB9}"/>
              </a:ext>
            </a:extLst>
          </p:cNvPr>
          <p:cNvSpPr>
            <a:spLocks noChangeShapeType="1"/>
          </p:cNvSpPr>
          <p:nvPr/>
        </p:nvSpPr>
        <p:spPr bwMode="auto">
          <a:xfrm>
            <a:off x="3751264" y="3975100"/>
            <a:ext cx="261937"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75">
            <a:extLst>
              <a:ext uri="{FF2B5EF4-FFF2-40B4-BE49-F238E27FC236}">
                <a16:creationId xmlns:a16="http://schemas.microsoft.com/office/drawing/2014/main" id="{B6225B36-3635-E987-F07F-9D910CE4220D}"/>
              </a:ext>
            </a:extLst>
          </p:cNvPr>
          <p:cNvSpPr>
            <a:spLocks noChangeShapeType="1"/>
          </p:cNvSpPr>
          <p:nvPr/>
        </p:nvSpPr>
        <p:spPr bwMode="auto">
          <a:xfrm flipH="1">
            <a:off x="4144964" y="3975100"/>
            <a:ext cx="263525"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76">
            <a:extLst>
              <a:ext uri="{FF2B5EF4-FFF2-40B4-BE49-F238E27FC236}">
                <a16:creationId xmlns:a16="http://schemas.microsoft.com/office/drawing/2014/main" id="{C79A22D4-2608-E48A-2B5E-28353C6C98EC}"/>
              </a:ext>
            </a:extLst>
          </p:cNvPr>
          <p:cNvSpPr>
            <a:spLocks noChangeShapeType="1"/>
          </p:cNvSpPr>
          <p:nvPr/>
        </p:nvSpPr>
        <p:spPr bwMode="auto">
          <a:xfrm>
            <a:off x="4802188" y="3975100"/>
            <a:ext cx="393700"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77">
            <a:extLst>
              <a:ext uri="{FF2B5EF4-FFF2-40B4-BE49-F238E27FC236}">
                <a16:creationId xmlns:a16="http://schemas.microsoft.com/office/drawing/2014/main" id="{C3E9FAD5-AB62-F1DD-7AE2-F09B07F4C546}"/>
              </a:ext>
            </a:extLst>
          </p:cNvPr>
          <p:cNvSpPr>
            <a:spLocks noChangeShapeType="1"/>
          </p:cNvSpPr>
          <p:nvPr/>
        </p:nvSpPr>
        <p:spPr bwMode="auto">
          <a:xfrm>
            <a:off x="3036888"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78">
            <a:extLst>
              <a:ext uri="{FF2B5EF4-FFF2-40B4-BE49-F238E27FC236}">
                <a16:creationId xmlns:a16="http://schemas.microsoft.com/office/drawing/2014/main" id="{EC82311C-23A8-DE8E-C360-220B6AAF517F}"/>
              </a:ext>
            </a:extLst>
          </p:cNvPr>
          <p:cNvSpPr>
            <a:spLocks noChangeShapeType="1"/>
          </p:cNvSpPr>
          <p:nvPr/>
        </p:nvSpPr>
        <p:spPr bwMode="auto">
          <a:xfrm>
            <a:off x="4094163"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79">
            <a:extLst>
              <a:ext uri="{FF2B5EF4-FFF2-40B4-BE49-F238E27FC236}">
                <a16:creationId xmlns:a16="http://schemas.microsoft.com/office/drawing/2014/main" id="{B61A7DD2-9256-AF91-FA2A-2745A4B5E832}"/>
              </a:ext>
            </a:extLst>
          </p:cNvPr>
          <p:cNvSpPr>
            <a:spLocks noChangeShapeType="1"/>
          </p:cNvSpPr>
          <p:nvPr/>
        </p:nvSpPr>
        <p:spPr bwMode="auto">
          <a:xfrm>
            <a:off x="5273675"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80">
            <a:extLst>
              <a:ext uri="{FF2B5EF4-FFF2-40B4-BE49-F238E27FC236}">
                <a16:creationId xmlns:a16="http://schemas.microsoft.com/office/drawing/2014/main" id="{9F3A33F7-4069-670B-7E92-0A4A6830111A}"/>
              </a:ext>
            </a:extLst>
          </p:cNvPr>
          <p:cNvSpPr>
            <a:spLocks noChangeShapeType="1"/>
          </p:cNvSpPr>
          <p:nvPr/>
        </p:nvSpPr>
        <p:spPr bwMode="auto">
          <a:xfrm>
            <a:off x="5273675" y="5413376"/>
            <a:ext cx="0" cy="290513"/>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Rectangle 81">
            <a:extLst>
              <a:ext uri="{FF2B5EF4-FFF2-40B4-BE49-F238E27FC236}">
                <a16:creationId xmlns:a16="http://schemas.microsoft.com/office/drawing/2014/main" id="{6D428ACC-D4D2-7257-85E9-C652B34702A6}"/>
              </a:ext>
            </a:extLst>
          </p:cNvPr>
          <p:cNvSpPr>
            <a:spLocks noChangeArrowheads="1"/>
          </p:cNvSpPr>
          <p:nvPr/>
        </p:nvSpPr>
        <p:spPr bwMode="auto">
          <a:xfrm>
            <a:off x="6269038" y="3573464"/>
            <a:ext cx="1966912" cy="259238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Line 82">
            <a:extLst>
              <a:ext uri="{FF2B5EF4-FFF2-40B4-BE49-F238E27FC236}">
                <a16:creationId xmlns:a16="http://schemas.microsoft.com/office/drawing/2014/main" id="{F8201D84-8295-07C8-88FD-C96098CC529A}"/>
              </a:ext>
            </a:extLst>
          </p:cNvPr>
          <p:cNvSpPr>
            <a:spLocks noChangeShapeType="1"/>
          </p:cNvSpPr>
          <p:nvPr/>
        </p:nvSpPr>
        <p:spPr bwMode="auto">
          <a:xfrm>
            <a:off x="6661150"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83">
            <a:extLst>
              <a:ext uri="{FF2B5EF4-FFF2-40B4-BE49-F238E27FC236}">
                <a16:creationId xmlns:a16="http://schemas.microsoft.com/office/drawing/2014/main" id="{865D543A-F269-E6EA-0DD8-3E57C5DF9F97}"/>
              </a:ext>
            </a:extLst>
          </p:cNvPr>
          <p:cNvSpPr>
            <a:spLocks noChangeShapeType="1"/>
          </p:cNvSpPr>
          <p:nvPr/>
        </p:nvSpPr>
        <p:spPr bwMode="auto">
          <a:xfrm>
            <a:off x="7058025"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84">
            <a:extLst>
              <a:ext uri="{FF2B5EF4-FFF2-40B4-BE49-F238E27FC236}">
                <a16:creationId xmlns:a16="http://schemas.microsoft.com/office/drawing/2014/main" id="{B3159C36-1D51-EB67-50C4-E83359FBFD92}"/>
              </a:ext>
            </a:extLst>
          </p:cNvPr>
          <p:cNvSpPr>
            <a:spLocks noChangeShapeType="1"/>
          </p:cNvSpPr>
          <p:nvPr/>
        </p:nvSpPr>
        <p:spPr bwMode="auto">
          <a:xfrm>
            <a:off x="7450138"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85">
            <a:extLst>
              <a:ext uri="{FF2B5EF4-FFF2-40B4-BE49-F238E27FC236}">
                <a16:creationId xmlns:a16="http://schemas.microsoft.com/office/drawing/2014/main" id="{068BA753-1243-E79C-FE3E-F539412EC797}"/>
              </a:ext>
            </a:extLst>
          </p:cNvPr>
          <p:cNvSpPr>
            <a:spLocks noChangeShapeType="1"/>
          </p:cNvSpPr>
          <p:nvPr/>
        </p:nvSpPr>
        <p:spPr bwMode="auto">
          <a:xfrm>
            <a:off x="7845425"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86">
            <a:extLst>
              <a:ext uri="{FF2B5EF4-FFF2-40B4-BE49-F238E27FC236}">
                <a16:creationId xmlns:a16="http://schemas.microsoft.com/office/drawing/2014/main" id="{E7CDE57A-638D-4743-6B2B-069B0A51873E}"/>
              </a:ext>
            </a:extLst>
          </p:cNvPr>
          <p:cNvSpPr>
            <a:spLocks noChangeShapeType="1"/>
          </p:cNvSpPr>
          <p:nvPr/>
        </p:nvSpPr>
        <p:spPr bwMode="auto">
          <a:xfrm>
            <a:off x="6269038" y="400526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87">
            <a:extLst>
              <a:ext uri="{FF2B5EF4-FFF2-40B4-BE49-F238E27FC236}">
                <a16:creationId xmlns:a16="http://schemas.microsoft.com/office/drawing/2014/main" id="{DB4F060D-ACEA-6021-5D3D-DC5107F44B2C}"/>
              </a:ext>
            </a:extLst>
          </p:cNvPr>
          <p:cNvSpPr>
            <a:spLocks noChangeShapeType="1"/>
          </p:cNvSpPr>
          <p:nvPr/>
        </p:nvSpPr>
        <p:spPr bwMode="auto">
          <a:xfrm>
            <a:off x="6269038" y="443706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88">
            <a:extLst>
              <a:ext uri="{FF2B5EF4-FFF2-40B4-BE49-F238E27FC236}">
                <a16:creationId xmlns:a16="http://schemas.microsoft.com/office/drawing/2014/main" id="{13D30CFE-D6D2-5D7A-4AA6-249FA1039FB6}"/>
              </a:ext>
            </a:extLst>
          </p:cNvPr>
          <p:cNvSpPr>
            <a:spLocks noChangeShapeType="1"/>
          </p:cNvSpPr>
          <p:nvPr/>
        </p:nvSpPr>
        <p:spPr bwMode="auto">
          <a:xfrm>
            <a:off x="6269038" y="48704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89">
            <a:extLst>
              <a:ext uri="{FF2B5EF4-FFF2-40B4-BE49-F238E27FC236}">
                <a16:creationId xmlns:a16="http://schemas.microsoft.com/office/drawing/2014/main" id="{24CD0E6C-F78F-EA23-1960-AD63D067A9E5}"/>
              </a:ext>
            </a:extLst>
          </p:cNvPr>
          <p:cNvSpPr>
            <a:spLocks noChangeShapeType="1"/>
          </p:cNvSpPr>
          <p:nvPr/>
        </p:nvSpPr>
        <p:spPr bwMode="auto">
          <a:xfrm>
            <a:off x="6269038" y="53022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90">
            <a:extLst>
              <a:ext uri="{FF2B5EF4-FFF2-40B4-BE49-F238E27FC236}">
                <a16:creationId xmlns:a16="http://schemas.microsoft.com/office/drawing/2014/main" id="{7D277E68-EC50-6755-679E-831036747E24}"/>
              </a:ext>
            </a:extLst>
          </p:cNvPr>
          <p:cNvSpPr>
            <a:spLocks noChangeShapeType="1"/>
          </p:cNvSpPr>
          <p:nvPr/>
        </p:nvSpPr>
        <p:spPr bwMode="auto">
          <a:xfrm>
            <a:off x="6269038" y="57340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91">
            <a:extLst>
              <a:ext uri="{FF2B5EF4-FFF2-40B4-BE49-F238E27FC236}">
                <a16:creationId xmlns:a16="http://schemas.microsoft.com/office/drawing/2014/main" id="{F80A7190-9BAC-12DA-A127-8871B80DBDE8}"/>
              </a:ext>
            </a:extLst>
          </p:cNvPr>
          <p:cNvSpPr>
            <a:spLocks noChangeShapeType="1"/>
          </p:cNvSpPr>
          <p:nvPr/>
        </p:nvSpPr>
        <p:spPr bwMode="auto">
          <a:xfrm>
            <a:off x="6269038" y="400526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92">
            <a:extLst>
              <a:ext uri="{FF2B5EF4-FFF2-40B4-BE49-F238E27FC236}">
                <a16:creationId xmlns:a16="http://schemas.microsoft.com/office/drawing/2014/main" id="{D671C760-7E8F-94C7-4BB7-6F399245B5D0}"/>
              </a:ext>
            </a:extLst>
          </p:cNvPr>
          <p:cNvSpPr>
            <a:spLocks noChangeShapeType="1"/>
          </p:cNvSpPr>
          <p:nvPr/>
        </p:nvSpPr>
        <p:spPr bwMode="auto">
          <a:xfrm>
            <a:off x="7058026" y="4005263"/>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93">
            <a:extLst>
              <a:ext uri="{FF2B5EF4-FFF2-40B4-BE49-F238E27FC236}">
                <a16:creationId xmlns:a16="http://schemas.microsoft.com/office/drawing/2014/main" id="{9F79D4A3-C9BA-7F3C-807E-654A0818D61C}"/>
              </a:ext>
            </a:extLst>
          </p:cNvPr>
          <p:cNvSpPr>
            <a:spLocks noChangeShapeType="1"/>
          </p:cNvSpPr>
          <p:nvPr/>
        </p:nvSpPr>
        <p:spPr bwMode="auto">
          <a:xfrm>
            <a:off x="6269039" y="4437063"/>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94">
            <a:extLst>
              <a:ext uri="{FF2B5EF4-FFF2-40B4-BE49-F238E27FC236}">
                <a16:creationId xmlns:a16="http://schemas.microsoft.com/office/drawing/2014/main" id="{88B1FA70-1EBE-FB23-9085-F1EBCFD16F1C}"/>
              </a:ext>
            </a:extLst>
          </p:cNvPr>
          <p:cNvSpPr>
            <a:spLocks noChangeShapeType="1"/>
          </p:cNvSpPr>
          <p:nvPr/>
        </p:nvSpPr>
        <p:spPr bwMode="auto">
          <a:xfrm>
            <a:off x="7450139" y="4437063"/>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95">
            <a:extLst>
              <a:ext uri="{FF2B5EF4-FFF2-40B4-BE49-F238E27FC236}">
                <a16:creationId xmlns:a16="http://schemas.microsoft.com/office/drawing/2014/main" id="{9589115E-6CDD-3339-1994-84060197156A}"/>
              </a:ext>
            </a:extLst>
          </p:cNvPr>
          <p:cNvSpPr>
            <a:spLocks noChangeShapeType="1"/>
          </p:cNvSpPr>
          <p:nvPr/>
        </p:nvSpPr>
        <p:spPr bwMode="auto">
          <a:xfrm>
            <a:off x="6269038" y="4870450"/>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96">
            <a:extLst>
              <a:ext uri="{FF2B5EF4-FFF2-40B4-BE49-F238E27FC236}">
                <a16:creationId xmlns:a16="http://schemas.microsoft.com/office/drawing/2014/main" id="{2A5F6063-744A-4A77-059A-9F095F184336}"/>
              </a:ext>
            </a:extLst>
          </p:cNvPr>
          <p:cNvSpPr>
            <a:spLocks noChangeShapeType="1"/>
          </p:cNvSpPr>
          <p:nvPr/>
        </p:nvSpPr>
        <p:spPr bwMode="auto">
          <a:xfrm>
            <a:off x="7450138" y="4870450"/>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97">
            <a:extLst>
              <a:ext uri="{FF2B5EF4-FFF2-40B4-BE49-F238E27FC236}">
                <a16:creationId xmlns:a16="http://schemas.microsoft.com/office/drawing/2014/main" id="{017C343F-66E2-B0F0-9AF7-CFE64B172CFD}"/>
              </a:ext>
            </a:extLst>
          </p:cNvPr>
          <p:cNvSpPr>
            <a:spLocks noChangeShapeType="1"/>
          </p:cNvSpPr>
          <p:nvPr/>
        </p:nvSpPr>
        <p:spPr bwMode="auto">
          <a:xfrm flipV="1">
            <a:off x="6269039" y="5295900"/>
            <a:ext cx="1533525"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98">
            <a:extLst>
              <a:ext uri="{FF2B5EF4-FFF2-40B4-BE49-F238E27FC236}">
                <a16:creationId xmlns:a16="http://schemas.microsoft.com/office/drawing/2014/main" id="{B2A066DC-52A7-0BED-6788-35794CC7CCE8}"/>
              </a:ext>
            </a:extLst>
          </p:cNvPr>
          <p:cNvSpPr>
            <a:spLocks noChangeShapeType="1"/>
          </p:cNvSpPr>
          <p:nvPr/>
        </p:nvSpPr>
        <p:spPr bwMode="auto">
          <a:xfrm flipV="1">
            <a:off x="7870826" y="5302250"/>
            <a:ext cx="3651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99">
            <a:extLst>
              <a:ext uri="{FF2B5EF4-FFF2-40B4-BE49-F238E27FC236}">
                <a16:creationId xmlns:a16="http://schemas.microsoft.com/office/drawing/2014/main" id="{4980BCD5-E1FF-B5EB-636A-AF749632FE2A}"/>
              </a:ext>
            </a:extLst>
          </p:cNvPr>
          <p:cNvSpPr>
            <a:spLocks noChangeShapeType="1"/>
          </p:cNvSpPr>
          <p:nvPr/>
        </p:nvSpPr>
        <p:spPr bwMode="auto">
          <a:xfrm flipV="1">
            <a:off x="6269039" y="5730876"/>
            <a:ext cx="369887" cy="3175"/>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Line 100">
            <a:extLst>
              <a:ext uri="{FF2B5EF4-FFF2-40B4-BE49-F238E27FC236}">
                <a16:creationId xmlns:a16="http://schemas.microsoft.com/office/drawing/2014/main" id="{B11275F7-3C4A-0090-23FD-76811A00A2D1}"/>
              </a:ext>
            </a:extLst>
          </p:cNvPr>
          <p:cNvSpPr>
            <a:spLocks noChangeShapeType="1"/>
          </p:cNvSpPr>
          <p:nvPr/>
        </p:nvSpPr>
        <p:spPr bwMode="auto">
          <a:xfrm flipV="1">
            <a:off x="6724650" y="5734050"/>
            <a:ext cx="725488"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Text Box 101">
            <a:extLst>
              <a:ext uri="{FF2B5EF4-FFF2-40B4-BE49-F238E27FC236}">
                <a16:creationId xmlns:a16="http://schemas.microsoft.com/office/drawing/2014/main" id="{D362BA60-A4BA-C034-E84E-18CA9F1F0C18}"/>
              </a:ext>
            </a:extLst>
          </p:cNvPr>
          <p:cNvSpPr txBox="1">
            <a:spLocks noChangeArrowheads="1"/>
          </p:cNvSpPr>
          <p:nvPr/>
        </p:nvSpPr>
        <p:spPr bwMode="auto">
          <a:xfrm>
            <a:off x="6346826" y="371633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55" name="Text Box 102">
            <a:extLst>
              <a:ext uri="{FF2B5EF4-FFF2-40B4-BE49-F238E27FC236}">
                <a16:creationId xmlns:a16="http://schemas.microsoft.com/office/drawing/2014/main" id="{953C74C1-632C-6319-E986-1250ECA720D1}"/>
              </a:ext>
            </a:extLst>
          </p:cNvPr>
          <p:cNvSpPr txBox="1">
            <a:spLocks noChangeArrowheads="1"/>
          </p:cNvSpPr>
          <p:nvPr/>
        </p:nvSpPr>
        <p:spPr bwMode="auto">
          <a:xfrm>
            <a:off x="7527926" y="371633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56" name="Text Box 103">
            <a:extLst>
              <a:ext uri="{FF2B5EF4-FFF2-40B4-BE49-F238E27FC236}">
                <a16:creationId xmlns:a16="http://schemas.microsoft.com/office/drawing/2014/main" id="{D2A824C9-3944-0883-01D6-1D33F8EEE7B0}"/>
              </a:ext>
            </a:extLst>
          </p:cNvPr>
          <p:cNvSpPr txBox="1">
            <a:spLocks noChangeArrowheads="1"/>
          </p:cNvSpPr>
          <p:nvPr/>
        </p:nvSpPr>
        <p:spPr bwMode="auto">
          <a:xfrm>
            <a:off x="6559550" y="4111626"/>
            <a:ext cx="261938"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7" name="Text Box 104">
            <a:extLst>
              <a:ext uri="{FF2B5EF4-FFF2-40B4-BE49-F238E27FC236}">
                <a16:creationId xmlns:a16="http://schemas.microsoft.com/office/drawing/2014/main" id="{15FB2594-3A8C-8B7D-64EE-E17C2646A8F6}"/>
              </a:ext>
            </a:extLst>
          </p:cNvPr>
          <p:cNvSpPr txBox="1">
            <a:spLocks noChangeArrowheads="1"/>
          </p:cNvSpPr>
          <p:nvPr/>
        </p:nvSpPr>
        <p:spPr bwMode="auto">
          <a:xfrm>
            <a:off x="7527926" y="4149726"/>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58" name="Text Box 105">
            <a:extLst>
              <a:ext uri="{FF2B5EF4-FFF2-40B4-BE49-F238E27FC236}">
                <a16:creationId xmlns:a16="http://schemas.microsoft.com/office/drawing/2014/main" id="{0FD7C4C9-88A4-12E6-C8AE-539E2C4B86BA}"/>
              </a:ext>
            </a:extLst>
          </p:cNvPr>
          <p:cNvSpPr txBox="1">
            <a:spLocks noChangeArrowheads="1"/>
          </p:cNvSpPr>
          <p:nvPr/>
        </p:nvSpPr>
        <p:spPr bwMode="auto">
          <a:xfrm>
            <a:off x="6345239" y="4581526"/>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59" name="Text Box 106">
            <a:extLst>
              <a:ext uri="{FF2B5EF4-FFF2-40B4-BE49-F238E27FC236}">
                <a16:creationId xmlns:a16="http://schemas.microsoft.com/office/drawing/2014/main" id="{A4CE90F3-748B-E99F-A5EA-6ACED207707F}"/>
              </a:ext>
            </a:extLst>
          </p:cNvPr>
          <p:cNvSpPr txBox="1">
            <a:spLocks noChangeArrowheads="1"/>
          </p:cNvSpPr>
          <p:nvPr/>
        </p:nvSpPr>
        <p:spPr bwMode="auto">
          <a:xfrm>
            <a:off x="7739064" y="4551364"/>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60" name="Text Box 107">
            <a:extLst>
              <a:ext uri="{FF2B5EF4-FFF2-40B4-BE49-F238E27FC236}">
                <a16:creationId xmlns:a16="http://schemas.microsoft.com/office/drawing/2014/main" id="{F4ED6194-9E5F-F9D9-C8C3-B03735D8EFC9}"/>
              </a:ext>
            </a:extLst>
          </p:cNvPr>
          <p:cNvSpPr txBox="1">
            <a:spLocks noChangeArrowheads="1"/>
          </p:cNvSpPr>
          <p:nvPr/>
        </p:nvSpPr>
        <p:spPr bwMode="auto">
          <a:xfrm>
            <a:off x="6951663" y="4975226"/>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61" name="Text Box 108">
            <a:extLst>
              <a:ext uri="{FF2B5EF4-FFF2-40B4-BE49-F238E27FC236}">
                <a16:creationId xmlns:a16="http://schemas.microsoft.com/office/drawing/2014/main" id="{5351DCB4-5BD9-37E4-E6E8-17368AC0061C}"/>
              </a:ext>
            </a:extLst>
          </p:cNvPr>
          <p:cNvSpPr txBox="1">
            <a:spLocks noChangeArrowheads="1"/>
          </p:cNvSpPr>
          <p:nvPr/>
        </p:nvSpPr>
        <p:spPr bwMode="auto">
          <a:xfrm>
            <a:off x="7894639" y="5013326"/>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62" name="Text Box 109">
            <a:extLst>
              <a:ext uri="{FF2B5EF4-FFF2-40B4-BE49-F238E27FC236}">
                <a16:creationId xmlns:a16="http://schemas.microsoft.com/office/drawing/2014/main" id="{5305CD79-7643-2BE6-9E95-C22FE2F0B915}"/>
              </a:ext>
            </a:extLst>
          </p:cNvPr>
          <p:cNvSpPr txBox="1">
            <a:spLocks noChangeArrowheads="1"/>
          </p:cNvSpPr>
          <p:nvPr/>
        </p:nvSpPr>
        <p:spPr bwMode="auto">
          <a:xfrm>
            <a:off x="6319838" y="5445126"/>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63" name="Text Box 110">
            <a:extLst>
              <a:ext uri="{FF2B5EF4-FFF2-40B4-BE49-F238E27FC236}">
                <a16:creationId xmlns:a16="http://schemas.microsoft.com/office/drawing/2014/main" id="{9800F37C-0A75-8277-7AB3-C68E6B1D79BA}"/>
              </a:ext>
            </a:extLst>
          </p:cNvPr>
          <p:cNvSpPr txBox="1">
            <a:spLocks noChangeArrowheads="1"/>
          </p:cNvSpPr>
          <p:nvPr/>
        </p:nvSpPr>
        <p:spPr bwMode="auto">
          <a:xfrm>
            <a:off x="6951663" y="5445125"/>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grpSp>
        <p:nvGrpSpPr>
          <p:cNvPr id="64" name="Group 115">
            <a:extLst>
              <a:ext uri="{FF2B5EF4-FFF2-40B4-BE49-F238E27FC236}">
                <a16:creationId xmlns:a16="http://schemas.microsoft.com/office/drawing/2014/main" id="{161F7720-F012-917C-B3DD-7ED1D2A9EC32}"/>
              </a:ext>
            </a:extLst>
          </p:cNvPr>
          <p:cNvGrpSpPr>
            <a:grpSpLocks/>
          </p:cNvGrpSpPr>
          <p:nvPr/>
        </p:nvGrpSpPr>
        <p:grpSpPr bwMode="auto">
          <a:xfrm>
            <a:off x="2374901" y="1700213"/>
            <a:ext cx="4384675" cy="0"/>
            <a:chOff x="459" y="725"/>
            <a:chExt cx="2993" cy="0"/>
          </a:xfrm>
        </p:grpSpPr>
        <p:sp>
          <p:nvSpPr>
            <p:cNvPr id="65" name="Line 116">
              <a:extLst>
                <a:ext uri="{FF2B5EF4-FFF2-40B4-BE49-F238E27FC236}">
                  <a16:creationId xmlns:a16="http://schemas.microsoft.com/office/drawing/2014/main" id="{9280EC7D-F734-BC5D-B201-3DCE3CFD6E91}"/>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117">
              <a:extLst>
                <a:ext uri="{FF2B5EF4-FFF2-40B4-BE49-F238E27FC236}">
                  <a16:creationId xmlns:a16="http://schemas.microsoft.com/office/drawing/2014/main" id="{8ED0159E-72B1-316B-F05E-28EF122DDE26}"/>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118">
              <a:extLst>
                <a:ext uri="{FF2B5EF4-FFF2-40B4-BE49-F238E27FC236}">
                  <a16:creationId xmlns:a16="http://schemas.microsoft.com/office/drawing/2014/main" id="{90DF3993-73DC-D980-8E1D-820DD048D7CB}"/>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119">
              <a:extLst>
                <a:ext uri="{FF2B5EF4-FFF2-40B4-BE49-F238E27FC236}">
                  <a16:creationId xmlns:a16="http://schemas.microsoft.com/office/drawing/2014/main" id="{DD753C0D-35FB-80A1-92E9-D5B925FCDFA8}"/>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120">
              <a:extLst>
                <a:ext uri="{FF2B5EF4-FFF2-40B4-BE49-F238E27FC236}">
                  <a16:creationId xmlns:a16="http://schemas.microsoft.com/office/drawing/2014/main" id="{A0E1039D-A696-08B2-9383-D1B8E63B90E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121">
              <a:extLst>
                <a:ext uri="{FF2B5EF4-FFF2-40B4-BE49-F238E27FC236}">
                  <a16:creationId xmlns:a16="http://schemas.microsoft.com/office/drawing/2014/main" id="{924BF7E0-1653-7346-39D1-4D2E38ECA3DA}"/>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122">
              <a:extLst>
                <a:ext uri="{FF2B5EF4-FFF2-40B4-BE49-F238E27FC236}">
                  <a16:creationId xmlns:a16="http://schemas.microsoft.com/office/drawing/2014/main" id="{9FA5DE56-EB2E-2C2F-0C82-015FDAEAC86B}"/>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123">
              <a:extLst>
                <a:ext uri="{FF2B5EF4-FFF2-40B4-BE49-F238E27FC236}">
                  <a16:creationId xmlns:a16="http://schemas.microsoft.com/office/drawing/2014/main" id="{30D36AE8-2CD3-73AD-DF3F-CC9E60EC7FE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Line 124">
              <a:extLst>
                <a:ext uri="{FF2B5EF4-FFF2-40B4-BE49-F238E27FC236}">
                  <a16:creationId xmlns:a16="http://schemas.microsoft.com/office/drawing/2014/main" id="{CEE2801B-B0F4-C1B2-0B81-5BCC9471AD92}"/>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25">
              <a:extLst>
                <a:ext uri="{FF2B5EF4-FFF2-40B4-BE49-F238E27FC236}">
                  <a16:creationId xmlns:a16="http://schemas.microsoft.com/office/drawing/2014/main" id="{DFB1CB14-FF4A-2D7F-9073-094311017CA1}"/>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26">
              <a:extLst>
                <a:ext uri="{FF2B5EF4-FFF2-40B4-BE49-F238E27FC236}">
                  <a16:creationId xmlns:a16="http://schemas.microsoft.com/office/drawing/2014/main" id="{E5CBB8A4-15CC-F31F-F1EA-0E2E80F6873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76" name="Group 127">
            <a:extLst>
              <a:ext uri="{FF2B5EF4-FFF2-40B4-BE49-F238E27FC236}">
                <a16:creationId xmlns:a16="http://schemas.microsoft.com/office/drawing/2014/main" id="{A825C1A9-3EF9-9FA6-5FAC-AEFC578783D7}"/>
              </a:ext>
            </a:extLst>
          </p:cNvPr>
          <p:cNvGrpSpPr>
            <a:grpSpLocks/>
          </p:cNvGrpSpPr>
          <p:nvPr/>
        </p:nvGrpSpPr>
        <p:grpSpPr bwMode="auto">
          <a:xfrm>
            <a:off x="2374901" y="2241550"/>
            <a:ext cx="4384675" cy="0"/>
            <a:chOff x="459" y="725"/>
            <a:chExt cx="2993" cy="0"/>
          </a:xfrm>
        </p:grpSpPr>
        <p:sp>
          <p:nvSpPr>
            <p:cNvPr id="77" name="Line 128">
              <a:extLst>
                <a:ext uri="{FF2B5EF4-FFF2-40B4-BE49-F238E27FC236}">
                  <a16:creationId xmlns:a16="http://schemas.microsoft.com/office/drawing/2014/main" id="{0ED6548D-3957-F0C4-7953-30BA774A7947}"/>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Line 129">
              <a:extLst>
                <a:ext uri="{FF2B5EF4-FFF2-40B4-BE49-F238E27FC236}">
                  <a16:creationId xmlns:a16="http://schemas.microsoft.com/office/drawing/2014/main" id="{0AEC884B-818D-10CF-1A1E-FA87F7C90AD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30">
              <a:extLst>
                <a:ext uri="{FF2B5EF4-FFF2-40B4-BE49-F238E27FC236}">
                  <a16:creationId xmlns:a16="http://schemas.microsoft.com/office/drawing/2014/main" id="{DB5ECD17-61C4-5738-2A87-5C0E9CD7553F}"/>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31">
              <a:extLst>
                <a:ext uri="{FF2B5EF4-FFF2-40B4-BE49-F238E27FC236}">
                  <a16:creationId xmlns:a16="http://schemas.microsoft.com/office/drawing/2014/main" id="{CD5CA6E5-6346-6D8E-69F8-1F43BBC888D1}"/>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132">
              <a:extLst>
                <a:ext uri="{FF2B5EF4-FFF2-40B4-BE49-F238E27FC236}">
                  <a16:creationId xmlns:a16="http://schemas.microsoft.com/office/drawing/2014/main" id="{57F140B2-732C-8A97-5EBA-1B2214B60FDD}"/>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133">
              <a:extLst>
                <a:ext uri="{FF2B5EF4-FFF2-40B4-BE49-F238E27FC236}">
                  <a16:creationId xmlns:a16="http://schemas.microsoft.com/office/drawing/2014/main" id="{A1E2D96A-9817-A18A-D3F1-D61153DD0EEE}"/>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134">
              <a:extLst>
                <a:ext uri="{FF2B5EF4-FFF2-40B4-BE49-F238E27FC236}">
                  <a16:creationId xmlns:a16="http://schemas.microsoft.com/office/drawing/2014/main" id="{F9752BA3-D343-6CD9-0DA8-B00688390033}"/>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135">
              <a:extLst>
                <a:ext uri="{FF2B5EF4-FFF2-40B4-BE49-F238E27FC236}">
                  <a16:creationId xmlns:a16="http://schemas.microsoft.com/office/drawing/2014/main" id="{4F1F0246-A7D0-ADB3-8B66-19D8B7D0C3D7}"/>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136">
              <a:extLst>
                <a:ext uri="{FF2B5EF4-FFF2-40B4-BE49-F238E27FC236}">
                  <a16:creationId xmlns:a16="http://schemas.microsoft.com/office/drawing/2014/main" id="{582A41D8-0B0B-1B1E-E956-868355A21138}"/>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137">
              <a:extLst>
                <a:ext uri="{FF2B5EF4-FFF2-40B4-BE49-F238E27FC236}">
                  <a16:creationId xmlns:a16="http://schemas.microsoft.com/office/drawing/2014/main" id="{83EF2732-16A6-1C3A-1431-8BB92367BED8}"/>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138">
              <a:extLst>
                <a:ext uri="{FF2B5EF4-FFF2-40B4-BE49-F238E27FC236}">
                  <a16:creationId xmlns:a16="http://schemas.microsoft.com/office/drawing/2014/main" id="{6168534C-A02F-4FBC-9C4C-2EB67ED4CE81}"/>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8" name="Text Box 139">
            <a:extLst>
              <a:ext uri="{FF2B5EF4-FFF2-40B4-BE49-F238E27FC236}">
                <a16:creationId xmlns:a16="http://schemas.microsoft.com/office/drawing/2014/main" id="{AC593C2C-0004-11EB-3038-8C624201A450}"/>
              </a:ext>
            </a:extLst>
          </p:cNvPr>
          <p:cNvSpPr txBox="1">
            <a:spLocks noChangeArrowheads="1"/>
          </p:cNvSpPr>
          <p:nvPr/>
        </p:nvSpPr>
        <p:spPr bwMode="auto">
          <a:xfrm>
            <a:off x="2239964"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89" name="Text Box 140">
            <a:extLst>
              <a:ext uri="{FF2B5EF4-FFF2-40B4-BE49-F238E27FC236}">
                <a16:creationId xmlns:a16="http://schemas.microsoft.com/office/drawing/2014/main" id="{1EA3107D-4665-A54B-FBE4-FCC95DCF244C}"/>
              </a:ext>
            </a:extLst>
          </p:cNvPr>
          <p:cNvSpPr txBox="1">
            <a:spLocks noChangeArrowheads="1"/>
          </p:cNvSpPr>
          <p:nvPr/>
        </p:nvSpPr>
        <p:spPr bwMode="auto">
          <a:xfrm>
            <a:off x="263842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0" name="Text Box 141">
            <a:extLst>
              <a:ext uri="{FF2B5EF4-FFF2-40B4-BE49-F238E27FC236}">
                <a16:creationId xmlns:a16="http://schemas.microsoft.com/office/drawing/2014/main" id="{34ACE4C0-98BF-0972-A3B0-68D40F6380EC}"/>
              </a:ext>
            </a:extLst>
          </p:cNvPr>
          <p:cNvSpPr txBox="1">
            <a:spLocks noChangeArrowheads="1"/>
          </p:cNvSpPr>
          <p:nvPr/>
        </p:nvSpPr>
        <p:spPr bwMode="auto">
          <a:xfrm>
            <a:off x="3040064" y="1341439"/>
            <a:ext cx="331787"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91" name="Text Box 142">
            <a:extLst>
              <a:ext uri="{FF2B5EF4-FFF2-40B4-BE49-F238E27FC236}">
                <a16:creationId xmlns:a16="http://schemas.microsoft.com/office/drawing/2014/main" id="{7CFDF1CD-3728-E9F4-DA0F-6CBC7BD3D8B7}"/>
              </a:ext>
            </a:extLst>
          </p:cNvPr>
          <p:cNvSpPr txBox="1">
            <a:spLocks noChangeArrowheads="1"/>
          </p:cNvSpPr>
          <p:nvPr/>
        </p:nvSpPr>
        <p:spPr bwMode="auto">
          <a:xfrm>
            <a:off x="3406775" y="1341439"/>
            <a:ext cx="331788"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92" name="Text Box 143">
            <a:extLst>
              <a:ext uri="{FF2B5EF4-FFF2-40B4-BE49-F238E27FC236}">
                <a16:creationId xmlns:a16="http://schemas.microsoft.com/office/drawing/2014/main" id="{34D3DFBB-13CD-6B66-5628-28DD4AE190D4}"/>
              </a:ext>
            </a:extLst>
          </p:cNvPr>
          <p:cNvSpPr txBox="1">
            <a:spLocks noChangeArrowheads="1"/>
          </p:cNvSpPr>
          <p:nvPr/>
        </p:nvSpPr>
        <p:spPr bwMode="auto">
          <a:xfrm>
            <a:off x="383857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3" name="Text Box 144">
            <a:extLst>
              <a:ext uri="{FF2B5EF4-FFF2-40B4-BE49-F238E27FC236}">
                <a16:creationId xmlns:a16="http://schemas.microsoft.com/office/drawing/2014/main" id="{95FA1E45-2F70-A7A1-0C41-18B2F767C040}"/>
              </a:ext>
            </a:extLst>
          </p:cNvPr>
          <p:cNvSpPr txBox="1">
            <a:spLocks noChangeArrowheads="1"/>
          </p:cNvSpPr>
          <p:nvPr/>
        </p:nvSpPr>
        <p:spPr bwMode="auto">
          <a:xfrm>
            <a:off x="4635501"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94" name="Text Box 145">
            <a:extLst>
              <a:ext uri="{FF2B5EF4-FFF2-40B4-BE49-F238E27FC236}">
                <a16:creationId xmlns:a16="http://schemas.microsoft.com/office/drawing/2014/main" id="{48F83BA7-E461-5044-A3C3-443ACA25790A}"/>
              </a:ext>
            </a:extLst>
          </p:cNvPr>
          <p:cNvSpPr txBox="1">
            <a:spLocks noChangeArrowheads="1"/>
          </p:cNvSpPr>
          <p:nvPr/>
        </p:nvSpPr>
        <p:spPr bwMode="auto">
          <a:xfrm>
            <a:off x="4237039"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95" name="Text Box 146">
            <a:extLst>
              <a:ext uri="{FF2B5EF4-FFF2-40B4-BE49-F238E27FC236}">
                <a16:creationId xmlns:a16="http://schemas.microsoft.com/office/drawing/2014/main" id="{645BB9E4-5D29-E11D-DC8C-68DC6E42C178}"/>
              </a:ext>
            </a:extLst>
          </p:cNvPr>
          <p:cNvSpPr txBox="1">
            <a:spLocks noChangeArrowheads="1"/>
          </p:cNvSpPr>
          <p:nvPr/>
        </p:nvSpPr>
        <p:spPr bwMode="auto">
          <a:xfrm>
            <a:off x="5033964"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96" name="Text Box 147">
            <a:extLst>
              <a:ext uri="{FF2B5EF4-FFF2-40B4-BE49-F238E27FC236}">
                <a16:creationId xmlns:a16="http://schemas.microsoft.com/office/drawing/2014/main" id="{40E321C9-59DA-4FE5-68C3-4290FB05BFB0}"/>
              </a:ext>
            </a:extLst>
          </p:cNvPr>
          <p:cNvSpPr txBox="1">
            <a:spLocks noChangeArrowheads="1"/>
          </p:cNvSpPr>
          <p:nvPr/>
        </p:nvSpPr>
        <p:spPr bwMode="auto">
          <a:xfrm>
            <a:off x="543242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97" name="Text Box 148">
            <a:extLst>
              <a:ext uri="{FF2B5EF4-FFF2-40B4-BE49-F238E27FC236}">
                <a16:creationId xmlns:a16="http://schemas.microsoft.com/office/drawing/2014/main" id="{CD1D73A4-F8E3-973A-0D90-82B7FCC3BFFA}"/>
              </a:ext>
            </a:extLst>
          </p:cNvPr>
          <p:cNvSpPr txBox="1">
            <a:spLocks noChangeArrowheads="1"/>
          </p:cNvSpPr>
          <p:nvPr/>
        </p:nvSpPr>
        <p:spPr bwMode="auto">
          <a:xfrm>
            <a:off x="5830889"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98" name="Text Box 149">
            <a:extLst>
              <a:ext uri="{FF2B5EF4-FFF2-40B4-BE49-F238E27FC236}">
                <a16:creationId xmlns:a16="http://schemas.microsoft.com/office/drawing/2014/main" id="{6F20F7BE-687B-0C21-E238-D1447C17D175}"/>
              </a:ext>
            </a:extLst>
          </p:cNvPr>
          <p:cNvSpPr txBox="1">
            <a:spLocks noChangeArrowheads="1"/>
          </p:cNvSpPr>
          <p:nvPr/>
        </p:nvSpPr>
        <p:spPr bwMode="auto">
          <a:xfrm>
            <a:off x="6162676" y="1341439"/>
            <a:ext cx="4984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99" name="Text Box 150">
            <a:extLst>
              <a:ext uri="{FF2B5EF4-FFF2-40B4-BE49-F238E27FC236}">
                <a16:creationId xmlns:a16="http://schemas.microsoft.com/office/drawing/2014/main" id="{0277CD8E-2B11-5867-77C8-DB564326AAF6}"/>
              </a:ext>
            </a:extLst>
          </p:cNvPr>
          <p:cNvSpPr txBox="1">
            <a:spLocks noChangeArrowheads="1"/>
          </p:cNvSpPr>
          <p:nvPr/>
        </p:nvSpPr>
        <p:spPr bwMode="auto">
          <a:xfrm>
            <a:off x="6594476" y="1341439"/>
            <a:ext cx="4984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00" name="Text Box 151">
            <a:extLst>
              <a:ext uri="{FF2B5EF4-FFF2-40B4-BE49-F238E27FC236}">
                <a16:creationId xmlns:a16="http://schemas.microsoft.com/office/drawing/2014/main" id="{906C81C2-2DCA-0F2B-B396-87C10A4B7A21}"/>
              </a:ext>
            </a:extLst>
          </p:cNvPr>
          <p:cNvSpPr txBox="1">
            <a:spLocks noChangeArrowheads="1"/>
          </p:cNvSpPr>
          <p:nvPr/>
        </p:nvSpPr>
        <p:spPr bwMode="auto">
          <a:xfrm>
            <a:off x="223996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101" name="Text Box 152">
            <a:extLst>
              <a:ext uri="{FF2B5EF4-FFF2-40B4-BE49-F238E27FC236}">
                <a16:creationId xmlns:a16="http://schemas.microsoft.com/office/drawing/2014/main" id="{7419518B-2E8E-D48A-D18A-E7F8ABC22ABD}"/>
              </a:ext>
            </a:extLst>
          </p:cNvPr>
          <p:cNvSpPr txBox="1">
            <a:spLocks noChangeArrowheads="1"/>
          </p:cNvSpPr>
          <p:nvPr/>
        </p:nvSpPr>
        <p:spPr bwMode="auto">
          <a:xfrm>
            <a:off x="2641600" y="2241551"/>
            <a:ext cx="331788"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102" name="Text Box 153">
            <a:extLst>
              <a:ext uri="{FF2B5EF4-FFF2-40B4-BE49-F238E27FC236}">
                <a16:creationId xmlns:a16="http://schemas.microsoft.com/office/drawing/2014/main" id="{8D336E72-4699-B72A-7069-9FD828E383F8}"/>
              </a:ext>
            </a:extLst>
          </p:cNvPr>
          <p:cNvSpPr txBox="1">
            <a:spLocks noChangeArrowheads="1"/>
          </p:cNvSpPr>
          <p:nvPr/>
        </p:nvSpPr>
        <p:spPr bwMode="auto">
          <a:xfrm>
            <a:off x="3040064" y="2241551"/>
            <a:ext cx="331787"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03" name="Text Box 154">
            <a:extLst>
              <a:ext uri="{FF2B5EF4-FFF2-40B4-BE49-F238E27FC236}">
                <a16:creationId xmlns:a16="http://schemas.microsoft.com/office/drawing/2014/main" id="{B1DC1E85-42BE-10F1-F4FC-18D1A4AA5443}"/>
              </a:ext>
            </a:extLst>
          </p:cNvPr>
          <p:cNvSpPr txBox="1">
            <a:spLocks noChangeArrowheads="1"/>
          </p:cNvSpPr>
          <p:nvPr/>
        </p:nvSpPr>
        <p:spPr bwMode="auto">
          <a:xfrm>
            <a:off x="343852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104" name="Text Box 155">
            <a:extLst>
              <a:ext uri="{FF2B5EF4-FFF2-40B4-BE49-F238E27FC236}">
                <a16:creationId xmlns:a16="http://schemas.microsoft.com/office/drawing/2014/main" id="{DB95A707-6E7B-CE18-D7D7-8308FDC24D5C}"/>
              </a:ext>
            </a:extLst>
          </p:cNvPr>
          <p:cNvSpPr txBox="1">
            <a:spLocks noChangeArrowheads="1"/>
          </p:cNvSpPr>
          <p:nvPr/>
        </p:nvSpPr>
        <p:spPr bwMode="auto">
          <a:xfrm>
            <a:off x="383857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05" name="Text Box 156">
            <a:extLst>
              <a:ext uri="{FF2B5EF4-FFF2-40B4-BE49-F238E27FC236}">
                <a16:creationId xmlns:a16="http://schemas.microsoft.com/office/drawing/2014/main" id="{3BB2B878-1365-8544-6EDF-E23F26D0C785}"/>
              </a:ext>
            </a:extLst>
          </p:cNvPr>
          <p:cNvSpPr txBox="1">
            <a:spLocks noChangeArrowheads="1"/>
          </p:cNvSpPr>
          <p:nvPr/>
        </p:nvSpPr>
        <p:spPr bwMode="auto">
          <a:xfrm>
            <a:off x="4237039"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106" name="Text Box 157">
            <a:extLst>
              <a:ext uri="{FF2B5EF4-FFF2-40B4-BE49-F238E27FC236}">
                <a16:creationId xmlns:a16="http://schemas.microsoft.com/office/drawing/2014/main" id="{6FD6B1E4-19BB-517D-29DB-423F0ABA4D28}"/>
              </a:ext>
            </a:extLst>
          </p:cNvPr>
          <p:cNvSpPr txBox="1">
            <a:spLocks noChangeArrowheads="1"/>
          </p:cNvSpPr>
          <p:nvPr/>
        </p:nvSpPr>
        <p:spPr bwMode="auto">
          <a:xfrm>
            <a:off x="4635501"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107" name="Text Box 158">
            <a:extLst>
              <a:ext uri="{FF2B5EF4-FFF2-40B4-BE49-F238E27FC236}">
                <a16:creationId xmlns:a16="http://schemas.microsoft.com/office/drawing/2014/main" id="{7FE3FEF2-902E-ED01-81CD-A31EA877024C}"/>
              </a:ext>
            </a:extLst>
          </p:cNvPr>
          <p:cNvSpPr txBox="1">
            <a:spLocks noChangeArrowheads="1"/>
          </p:cNvSpPr>
          <p:nvPr/>
        </p:nvSpPr>
        <p:spPr bwMode="auto">
          <a:xfrm>
            <a:off x="503396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108" name="Text Box 159">
            <a:extLst>
              <a:ext uri="{FF2B5EF4-FFF2-40B4-BE49-F238E27FC236}">
                <a16:creationId xmlns:a16="http://schemas.microsoft.com/office/drawing/2014/main" id="{D2C9A38C-10BC-B92A-F4AC-2B98D35B9414}"/>
              </a:ext>
            </a:extLst>
          </p:cNvPr>
          <p:cNvSpPr txBox="1">
            <a:spLocks noChangeArrowheads="1"/>
          </p:cNvSpPr>
          <p:nvPr/>
        </p:nvSpPr>
        <p:spPr bwMode="auto">
          <a:xfrm>
            <a:off x="543242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109" name="Text Box 160">
            <a:extLst>
              <a:ext uri="{FF2B5EF4-FFF2-40B4-BE49-F238E27FC236}">
                <a16:creationId xmlns:a16="http://schemas.microsoft.com/office/drawing/2014/main" id="{1CE03DF5-B92A-5C20-6842-AD2AFD4EEC86}"/>
              </a:ext>
            </a:extLst>
          </p:cNvPr>
          <p:cNvSpPr txBox="1">
            <a:spLocks noChangeArrowheads="1"/>
          </p:cNvSpPr>
          <p:nvPr/>
        </p:nvSpPr>
        <p:spPr bwMode="auto">
          <a:xfrm>
            <a:off x="5830889"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110" name="Text Box 161">
            <a:extLst>
              <a:ext uri="{FF2B5EF4-FFF2-40B4-BE49-F238E27FC236}">
                <a16:creationId xmlns:a16="http://schemas.microsoft.com/office/drawing/2014/main" id="{591B1BBD-3B0D-40A2-256E-96494B819121}"/>
              </a:ext>
            </a:extLst>
          </p:cNvPr>
          <p:cNvSpPr txBox="1">
            <a:spLocks noChangeArrowheads="1"/>
          </p:cNvSpPr>
          <p:nvPr/>
        </p:nvSpPr>
        <p:spPr bwMode="auto">
          <a:xfrm>
            <a:off x="6229351"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111" name="Text Box 162">
            <a:extLst>
              <a:ext uri="{FF2B5EF4-FFF2-40B4-BE49-F238E27FC236}">
                <a16:creationId xmlns:a16="http://schemas.microsoft.com/office/drawing/2014/main" id="{0883CD03-F7AA-D8B1-89F9-E45302EFEA09}"/>
              </a:ext>
            </a:extLst>
          </p:cNvPr>
          <p:cNvSpPr txBox="1">
            <a:spLocks noChangeArrowheads="1"/>
          </p:cNvSpPr>
          <p:nvPr/>
        </p:nvSpPr>
        <p:spPr bwMode="auto">
          <a:xfrm>
            <a:off x="662781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3" name="Text Box 64">
            <a:extLst>
              <a:ext uri="{FF2B5EF4-FFF2-40B4-BE49-F238E27FC236}">
                <a16:creationId xmlns:a16="http://schemas.microsoft.com/office/drawing/2014/main" id="{AC3BA8FB-FB34-88D5-DBFD-167EAACF6785}"/>
              </a:ext>
            </a:extLst>
          </p:cNvPr>
          <p:cNvSpPr txBox="1">
            <a:spLocks noChangeArrowheads="1"/>
          </p:cNvSpPr>
          <p:nvPr/>
        </p:nvSpPr>
        <p:spPr bwMode="auto">
          <a:xfrm>
            <a:off x="9057008" y="2770189"/>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1697427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dissolve">
                                      <p:cBhvr>
                                        <p:cTn id="15" dur="500"/>
                                        <p:tgtEl>
                                          <p:spTgt spid="6"/>
                                        </p:tgtEl>
                                      </p:cBhvr>
                                    </p:animEffect>
                                  </p:childTnLst>
                                </p:cTn>
                              </p:par>
                              <p:par>
                                <p:cTn id="16" presetID="9"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par>
                                <p:cTn id="22" presetID="9"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dissolve">
                                      <p:cBhvr>
                                        <p:cTn id="24" dur="500"/>
                                        <p:tgtEl>
                                          <p:spTgt spid="9"/>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par>
                                <p:cTn id="28" presetID="9" presetClass="entr" presetSubtype="0"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dissolve">
                                      <p:cBhvr>
                                        <p:cTn id="30" dur="500"/>
                                        <p:tgtEl>
                                          <p:spTgt spid="11"/>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dissolve">
                                      <p:cBhvr>
                                        <p:cTn id="33" dur="500"/>
                                        <p:tgtEl>
                                          <p:spTgt spid="12"/>
                                        </p:tgtEl>
                                      </p:cBhvr>
                                    </p:animEffect>
                                  </p:childTnLst>
                                </p:cTn>
                              </p:par>
                              <p:par>
                                <p:cTn id="34" presetID="9"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dissolve">
                                      <p:cBhvr>
                                        <p:cTn id="36" dur="500"/>
                                        <p:tgtEl>
                                          <p:spTgt spid="13"/>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dissolve">
                                      <p:cBhvr>
                                        <p:cTn id="39" dur="500"/>
                                        <p:tgtEl>
                                          <p:spTgt spid="14"/>
                                        </p:tgtEl>
                                      </p:cBhvr>
                                    </p:animEffect>
                                  </p:childTnLst>
                                </p:cTn>
                              </p:par>
                              <p:par>
                                <p:cTn id="40" presetID="9" presetClass="entr" presetSubtype="0"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dissolve">
                                      <p:cBhvr>
                                        <p:cTn id="42" dur="500"/>
                                        <p:tgtEl>
                                          <p:spTgt spid="15"/>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dissolve">
                                      <p:cBhvr>
                                        <p:cTn id="45" dur="500"/>
                                        <p:tgtEl>
                                          <p:spTgt spid="16"/>
                                        </p:tgtEl>
                                      </p:cBhvr>
                                    </p:animEffect>
                                  </p:childTnLst>
                                </p:cTn>
                              </p:par>
                              <p:par>
                                <p:cTn id="46" presetID="9" presetClass="entr" presetSubtype="0" fill="hold"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dissolve">
                                      <p:cBhvr>
                                        <p:cTn id="48" dur="500"/>
                                        <p:tgtEl>
                                          <p:spTgt spid="17"/>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dissolve">
                                      <p:cBhvr>
                                        <p:cTn id="51" dur="500"/>
                                        <p:tgtEl>
                                          <p:spTgt spid="18"/>
                                        </p:tgtEl>
                                      </p:cBhvr>
                                    </p:animEffect>
                                  </p:childTnLst>
                                </p:cTn>
                              </p:par>
                              <p:par>
                                <p:cTn id="52" presetID="9" presetClass="entr" presetSubtype="0" fill="hold"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dissolve">
                                      <p:cBhvr>
                                        <p:cTn id="54" dur="500"/>
                                        <p:tgtEl>
                                          <p:spTgt spid="19"/>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dissolve">
                                      <p:cBhvr>
                                        <p:cTn id="57" dur="500"/>
                                        <p:tgtEl>
                                          <p:spTgt spid="20"/>
                                        </p:tgtEl>
                                      </p:cBhvr>
                                    </p:animEffect>
                                  </p:childTnLst>
                                </p:cTn>
                              </p:par>
                              <p:par>
                                <p:cTn id="58" presetID="9"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dissolve">
                                      <p:cBhvr>
                                        <p:cTn id="60" dur="500"/>
                                        <p:tgtEl>
                                          <p:spTgt spid="21"/>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dissolve">
                                      <p:cBhvr>
                                        <p:cTn id="63" dur="500"/>
                                        <p:tgtEl>
                                          <p:spTgt spid="22"/>
                                        </p:tgtEl>
                                      </p:cBhvr>
                                    </p:animEffect>
                                  </p:childTnLst>
                                </p:cTn>
                              </p:par>
                              <p:par>
                                <p:cTn id="64" presetID="9" presetClass="entr" presetSubtype="0" fill="hold"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dissolve">
                                      <p:cBhvr>
                                        <p:cTn id="66" dur="500"/>
                                        <p:tgtEl>
                                          <p:spTgt spid="23"/>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dissolve">
                                      <p:cBhvr>
                                        <p:cTn id="69" dur="500"/>
                                        <p:tgtEl>
                                          <p:spTgt spid="24"/>
                                        </p:tgtEl>
                                      </p:cBhvr>
                                    </p:animEffect>
                                  </p:childTnLst>
                                </p:cTn>
                              </p:par>
                              <p:par>
                                <p:cTn id="70" presetID="9" presetClass="entr" presetSubtype="0" fill="hold"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dissolve">
                                      <p:cBhvr>
                                        <p:cTn id="72" dur="500"/>
                                        <p:tgtEl>
                                          <p:spTgt spid="25"/>
                                        </p:tgtEl>
                                      </p:cBhvr>
                                    </p:animEffect>
                                  </p:childTnLst>
                                </p:cTn>
                              </p:par>
                              <p:par>
                                <p:cTn id="73" presetID="9" presetClass="entr" presetSubtype="0" fill="hold"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dissolve">
                                      <p:cBhvr>
                                        <p:cTn id="75" dur="500"/>
                                        <p:tgtEl>
                                          <p:spTgt spid="26"/>
                                        </p:tgtEl>
                                      </p:cBhvr>
                                    </p:animEffect>
                                  </p:childTnLst>
                                </p:cTn>
                              </p:par>
                              <p:par>
                                <p:cTn id="76" presetID="9" presetClass="entr" presetSubtype="0"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dissolve">
                                      <p:cBhvr>
                                        <p:cTn id="78" dur="500"/>
                                        <p:tgtEl>
                                          <p:spTgt spid="27"/>
                                        </p:tgtEl>
                                      </p:cBhvr>
                                    </p:animEffect>
                                  </p:childTnLst>
                                </p:cTn>
                              </p:par>
                              <p:par>
                                <p:cTn id="79" presetID="9" presetClass="entr" presetSubtype="0" fill="hold" nodeType="with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dissolve">
                                      <p:cBhvr>
                                        <p:cTn id="81" dur="500"/>
                                        <p:tgtEl>
                                          <p:spTgt spid="28"/>
                                        </p:tgtEl>
                                      </p:cBhvr>
                                    </p:animEffect>
                                  </p:childTnLst>
                                </p:cTn>
                              </p:par>
                              <p:par>
                                <p:cTn id="82" presetID="9" presetClass="entr" presetSubtype="0" fill="hold"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dissolve">
                                      <p:cBhvr>
                                        <p:cTn id="84" dur="500"/>
                                        <p:tgtEl>
                                          <p:spTgt spid="29"/>
                                        </p:tgtEl>
                                      </p:cBhvr>
                                    </p:animEffect>
                                  </p:childTnLst>
                                </p:cTn>
                              </p:par>
                              <p:par>
                                <p:cTn id="85" presetID="9" presetClass="entr" presetSubtype="0" fill="hold"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dissolve">
                                      <p:cBhvr>
                                        <p:cTn id="87" dur="500"/>
                                        <p:tgtEl>
                                          <p:spTgt spid="30"/>
                                        </p:tgtEl>
                                      </p:cBhvr>
                                    </p:animEffect>
                                  </p:childTnLst>
                                </p:cTn>
                              </p:par>
                              <p:par>
                                <p:cTn id="88" presetID="9" presetClass="entr" presetSubtype="0" fill="hold" nodeType="withEffect">
                                  <p:stCondLst>
                                    <p:cond delay="0"/>
                                  </p:stCondLst>
                                  <p:childTnLst>
                                    <p:set>
                                      <p:cBhvr>
                                        <p:cTn id="89" dur="1" fill="hold">
                                          <p:stCondLst>
                                            <p:cond delay="0"/>
                                          </p:stCondLst>
                                        </p:cTn>
                                        <p:tgtEl>
                                          <p:spTgt spid="31"/>
                                        </p:tgtEl>
                                        <p:attrNameLst>
                                          <p:attrName>style.visibility</p:attrName>
                                        </p:attrNameLst>
                                      </p:cBhvr>
                                      <p:to>
                                        <p:strVal val="visible"/>
                                      </p:to>
                                    </p:set>
                                    <p:animEffect transition="in" filter="dissolve">
                                      <p:cBhvr>
                                        <p:cTn id="90" dur="500"/>
                                        <p:tgtEl>
                                          <p:spTgt spid="31"/>
                                        </p:tgtEl>
                                      </p:cBhvr>
                                    </p:animEffect>
                                  </p:childTnLst>
                                </p:cTn>
                              </p:par>
                              <p:par>
                                <p:cTn id="91" presetID="9" presetClass="entr" presetSubtype="0" fill="hold" nodeType="with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dissolve">
                                      <p:cBhvr>
                                        <p:cTn id="93" dur="500"/>
                                        <p:tgtEl>
                                          <p:spTgt spid="32"/>
                                        </p:tgtEl>
                                      </p:cBhvr>
                                    </p:animEffect>
                                  </p:childTnLst>
                                </p:cTn>
                              </p:par>
                              <p:par>
                                <p:cTn id="94" presetID="9" presetClass="entr" presetSubtype="0" fill="hold" nodeType="with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dissolve">
                                      <p:cBhvr>
                                        <p:cTn id="96" dur="500"/>
                                        <p:tgtEl>
                                          <p:spTgt spid="33"/>
                                        </p:tgtEl>
                                      </p:cBhvr>
                                    </p:animEffect>
                                  </p:childTnLst>
                                </p:cTn>
                              </p:par>
                            </p:childTnLst>
                          </p:cTn>
                        </p:par>
                      </p:childTnLst>
                    </p:cTn>
                  </p:par>
                  <p:par>
                    <p:cTn id="97" fill="hold">
                      <p:stCondLst>
                        <p:cond delay="indefinite"/>
                      </p:stCondLst>
                      <p:childTnLst>
                        <p:par>
                          <p:cTn id="98" fill="hold">
                            <p:stCondLst>
                              <p:cond delay="0"/>
                            </p:stCondLst>
                            <p:childTnLst>
                              <p:par>
                                <p:cTn id="99" presetID="9" presetClass="entr" presetSubtype="0" fill="hold" nodeType="clickEffect">
                                  <p:stCondLst>
                                    <p:cond delay="0"/>
                                  </p:stCondLst>
                                  <p:childTnLst>
                                    <p:set>
                                      <p:cBhvr>
                                        <p:cTn id="100" dur="1" fill="hold">
                                          <p:stCondLst>
                                            <p:cond delay="0"/>
                                          </p:stCondLst>
                                        </p:cTn>
                                        <p:tgtEl>
                                          <p:spTgt spid="34"/>
                                        </p:tgtEl>
                                        <p:attrNameLst>
                                          <p:attrName>style.visibility</p:attrName>
                                        </p:attrNameLst>
                                      </p:cBhvr>
                                      <p:to>
                                        <p:strVal val="visible"/>
                                      </p:to>
                                    </p:set>
                                    <p:animEffect transition="in" filter="dissolve">
                                      <p:cBhvr>
                                        <p:cTn id="101" dur="500"/>
                                        <p:tgtEl>
                                          <p:spTgt spid="34"/>
                                        </p:tgtEl>
                                      </p:cBhvr>
                                    </p:animEffect>
                                  </p:childTnLst>
                                </p:cTn>
                              </p:par>
                              <p:par>
                                <p:cTn id="102" presetID="9" presetClass="entr" presetSubtype="0" fill="hold" nodeType="withEffect">
                                  <p:stCondLst>
                                    <p:cond delay="0"/>
                                  </p:stCondLst>
                                  <p:childTnLst>
                                    <p:set>
                                      <p:cBhvr>
                                        <p:cTn id="103" dur="1" fill="hold">
                                          <p:stCondLst>
                                            <p:cond delay="0"/>
                                          </p:stCondLst>
                                        </p:cTn>
                                        <p:tgtEl>
                                          <p:spTgt spid="35"/>
                                        </p:tgtEl>
                                        <p:attrNameLst>
                                          <p:attrName>style.visibility</p:attrName>
                                        </p:attrNameLst>
                                      </p:cBhvr>
                                      <p:to>
                                        <p:strVal val="visible"/>
                                      </p:to>
                                    </p:set>
                                    <p:animEffect transition="in" filter="dissolve">
                                      <p:cBhvr>
                                        <p:cTn id="104" dur="500"/>
                                        <p:tgtEl>
                                          <p:spTgt spid="35"/>
                                        </p:tgtEl>
                                      </p:cBhvr>
                                    </p:animEffect>
                                  </p:childTnLst>
                                </p:cTn>
                              </p:par>
                              <p:par>
                                <p:cTn id="105" presetID="9" presetClass="entr" presetSubtype="0" fill="hold" nodeType="withEffect">
                                  <p:stCondLst>
                                    <p:cond delay="0"/>
                                  </p:stCondLst>
                                  <p:childTnLst>
                                    <p:set>
                                      <p:cBhvr>
                                        <p:cTn id="106" dur="1" fill="hold">
                                          <p:stCondLst>
                                            <p:cond delay="0"/>
                                          </p:stCondLst>
                                        </p:cTn>
                                        <p:tgtEl>
                                          <p:spTgt spid="36"/>
                                        </p:tgtEl>
                                        <p:attrNameLst>
                                          <p:attrName>style.visibility</p:attrName>
                                        </p:attrNameLst>
                                      </p:cBhvr>
                                      <p:to>
                                        <p:strVal val="visible"/>
                                      </p:to>
                                    </p:set>
                                    <p:animEffect transition="in" filter="dissolve">
                                      <p:cBhvr>
                                        <p:cTn id="107" dur="500"/>
                                        <p:tgtEl>
                                          <p:spTgt spid="36"/>
                                        </p:tgtEl>
                                      </p:cBhvr>
                                    </p:animEffect>
                                  </p:childTnLst>
                                </p:cTn>
                              </p:par>
                              <p:par>
                                <p:cTn id="108" presetID="9" presetClass="entr" presetSubtype="0" fill="hold" nodeType="withEffect">
                                  <p:stCondLst>
                                    <p:cond delay="0"/>
                                  </p:stCondLst>
                                  <p:childTnLst>
                                    <p:set>
                                      <p:cBhvr>
                                        <p:cTn id="109" dur="1" fill="hold">
                                          <p:stCondLst>
                                            <p:cond delay="0"/>
                                          </p:stCondLst>
                                        </p:cTn>
                                        <p:tgtEl>
                                          <p:spTgt spid="37"/>
                                        </p:tgtEl>
                                        <p:attrNameLst>
                                          <p:attrName>style.visibility</p:attrName>
                                        </p:attrNameLst>
                                      </p:cBhvr>
                                      <p:to>
                                        <p:strVal val="visible"/>
                                      </p:to>
                                    </p:set>
                                    <p:animEffect transition="in" filter="dissolve">
                                      <p:cBhvr>
                                        <p:cTn id="110" dur="500"/>
                                        <p:tgtEl>
                                          <p:spTgt spid="37"/>
                                        </p:tgtEl>
                                      </p:cBhvr>
                                    </p:animEffect>
                                  </p:childTnLst>
                                </p:cTn>
                              </p:par>
                              <p:par>
                                <p:cTn id="111" presetID="9" presetClass="entr" presetSubtype="0" fill="hold" nodeType="withEffect">
                                  <p:stCondLst>
                                    <p:cond delay="0"/>
                                  </p:stCondLst>
                                  <p:childTnLst>
                                    <p:set>
                                      <p:cBhvr>
                                        <p:cTn id="112" dur="1" fill="hold">
                                          <p:stCondLst>
                                            <p:cond delay="0"/>
                                          </p:stCondLst>
                                        </p:cTn>
                                        <p:tgtEl>
                                          <p:spTgt spid="38"/>
                                        </p:tgtEl>
                                        <p:attrNameLst>
                                          <p:attrName>style.visibility</p:attrName>
                                        </p:attrNameLst>
                                      </p:cBhvr>
                                      <p:to>
                                        <p:strVal val="visible"/>
                                      </p:to>
                                    </p:set>
                                    <p:animEffect transition="in" filter="dissolve">
                                      <p:cBhvr>
                                        <p:cTn id="113" dur="500"/>
                                        <p:tgtEl>
                                          <p:spTgt spid="38"/>
                                        </p:tgtEl>
                                      </p:cBhvr>
                                    </p:animEffect>
                                  </p:childTnLst>
                                </p:cTn>
                              </p:par>
                              <p:par>
                                <p:cTn id="114" presetID="9" presetClass="entr" presetSubtype="0" fill="hold" nodeType="withEffect">
                                  <p:stCondLst>
                                    <p:cond delay="0"/>
                                  </p:stCondLst>
                                  <p:childTnLst>
                                    <p:set>
                                      <p:cBhvr>
                                        <p:cTn id="115" dur="1" fill="hold">
                                          <p:stCondLst>
                                            <p:cond delay="0"/>
                                          </p:stCondLst>
                                        </p:cTn>
                                        <p:tgtEl>
                                          <p:spTgt spid="39"/>
                                        </p:tgtEl>
                                        <p:attrNameLst>
                                          <p:attrName>style.visibility</p:attrName>
                                        </p:attrNameLst>
                                      </p:cBhvr>
                                      <p:to>
                                        <p:strVal val="visible"/>
                                      </p:to>
                                    </p:set>
                                    <p:animEffect transition="in" filter="dissolve">
                                      <p:cBhvr>
                                        <p:cTn id="116" dur="500"/>
                                        <p:tgtEl>
                                          <p:spTgt spid="39"/>
                                        </p:tgtEl>
                                      </p:cBhvr>
                                    </p:animEffect>
                                  </p:childTnLst>
                                </p:cTn>
                              </p:par>
                              <p:par>
                                <p:cTn id="117" presetID="9" presetClass="entr" presetSubtype="0" fill="hold" nodeType="withEffect">
                                  <p:stCondLst>
                                    <p:cond delay="0"/>
                                  </p:stCondLst>
                                  <p:childTnLst>
                                    <p:set>
                                      <p:cBhvr>
                                        <p:cTn id="118" dur="1" fill="hold">
                                          <p:stCondLst>
                                            <p:cond delay="0"/>
                                          </p:stCondLst>
                                        </p:cTn>
                                        <p:tgtEl>
                                          <p:spTgt spid="40"/>
                                        </p:tgtEl>
                                        <p:attrNameLst>
                                          <p:attrName>style.visibility</p:attrName>
                                        </p:attrNameLst>
                                      </p:cBhvr>
                                      <p:to>
                                        <p:strVal val="visible"/>
                                      </p:to>
                                    </p:set>
                                    <p:animEffect transition="in" filter="dissolve">
                                      <p:cBhvr>
                                        <p:cTn id="119" dur="500"/>
                                        <p:tgtEl>
                                          <p:spTgt spid="40"/>
                                        </p:tgtEl>
                                      </p:cBhvr>
                                    </p:animEffect>
                                  </p:childTnLst>
                                </p:cTn>
                              </p:par>
                              <p:par>
                                <p:cTn id="120" presetID="9" presetClass="entr" presetSubtype="0" fill="hold" nodeType="withEffect">
                                  <p:stCondLst>
                                    <p:cond delay="0"/>
                                  </p:stCondLst>
                                  <p:childTnLst>
                                    <p:set>
                                      <p:cBhvr>
                                        <p:cTn id="121" dur="1" fill="hold">
                                          <p:stCondLst>
                                            <p:cond delay="0"/>
                                          </p:stCondLst>
                                        </p:cTn>
                                        <p:tgtEl>
                                          <p:spTgt spid="41"/>
                                        </p:tgtEl>
                                        <p:attrNameLst>
                                          <p:attrName>style.visibility</p:attrName>
                                        </p:attrNameLst>
                                      </p:cBhvr>
                                      <p:to>
                                        <p:strVal val="visible"/>
                                      </p:to>
                                    </p:set>
                                    <p:animEffect transition="in" filter="dissolve">
                                      <p:cBhvr>
                                        <p:cTn id="122" dur="500"/>
                                        <p:tgtEl>
                                          <p:spTgt spid="41"/>
                                        </p:tgtEl>
                                      </p:cBhvr>
                                    </p:animEffect>
                                  </p:childTnLst>
                                </p:cTn>
                              </p:par>
                              <p:par>
                                <p:cTn id="123" presetID="9" presetClass="entr" presetSubtype="0" fill="hold" nodeType="withEffect">
                                  <p:stCondLst>
                                    <p:cond delay="0"/>
                                  </p:stCondLst>
                                  <p:childTnLst>
                                    <p:set>
                                      <p:cBhvr>
                                        <p:cTn id="124" dur="1" fill="hold">
                                          <p:stCondLst>
                                            <p:cond delay="0"/>
                                          </p:stCondLst>
                                        </p:cTn>
                                        <p:tgtEl>
                                          <p:spTgt spid="42"/>
                                        </p:tgtEl>
                                        <p:attrNameLst>
                                          <p:attrName>style.visibility</p:attrName>
                                        </p:attrNameLst>
                                      </p:cBhvr>
                                      <p:to>
                                        <p:strVal val="visible"/>
                                      </p:to>
                                    </p:set>
                                    <p:animEffect transition="in" filter="dissolve">
                                      <p:cBhvr>
                                        <p:cTn id="125" dur="500"/>
                                        <p:tgtEl>
                                          <p:spTgt spid="42"/>
                                        </p:tgtEl>
                                      </p:cBhvr>
                                    </p:animEffect>
                                  </p:childTnLst>
                                </p:cTn>
                              </p:par>
                              <p:par>
                                <p:cTn id="126" presetID="9" presetClass="entr" presetSubtype="0" fill="hold" nodeType="withEffect">
                                  <p:stCondLst>
                                    <p:cond delay="0"/>
                                  </p:stCondLst>
                                  <p:childTnLst>
                                    <p:set>
                                      <p:cBhvr>
                                        <p:cTn id="127" dur="1" fill="hold">
                                          <p:stCondLst>
                                            <p:cond delay="0"/>
                                          </p:stCondLst>
                                        </p:cTn>
                                        <p:tgtEl>
                                          <p:spTgt spid="43"/>
                                        </p:tgtEl>
                                        <p:attrNameLst>
                                          <p:attrName>style.visibility</p:attrName>
                                        </p:attrNameLst>
                                      </p:cBhvr>
                                      <p:to>
                                        <p:strVal val="visible"/>
                                      </p:to>
                                    </p:set>
                                    <p:animEffect transition="in" filter="dissolve">
                                      <p:cBhvr>
                                        <p:cTn id="128" dur="500"/>
                                        <p:tgtEl>
                                          <p:spTgt spid="43"/>
                                        </p:tgtEl>
                                      </p:cBhvr>
                                    </p:animEffect>
                                  </p:childTnLst>
                                </p:cTn>
                              </p:par>
                              <p:par>
                                <p:cTn id="129" presetID="9" presetClass="entr" presetSubtype="0" fill="hold" nodeType="withEffect">
                                  <p:stCondLst>
                                    <p:cond delay="0"/>
                                  </p:stCondLst>
                                  <p:childTnLst>
                                    <p:set>
                                      <p:cBhvr>
                                        <p:cTn id="130" dur="1" fill="hold">
                                          <p:stCondLst>
                                            <p:cond delay="0"/>
                                          </p:stCondLst>
                                        </p:cTn>
                                        <p:tgtEl>
                                          <p:spTgt spid="44"/>
                                        </p:tgtEl>
                                        <p:attrNameLst>
                                          <p:attrName>style.visibility</p:attrName>
                                        </p:attrNameLst>
                                      </p:cBhvr>
                                      <p:to>
                                        <p:strVal val="visible"/>
                                      </p:to>
                                    </p:set>
                                    <p:animEffect transition="in" filter="dissolve">
                                      <p:cBhvr>
                                        <p:cTn id="131" dur="500"/>
                                        <p:tgtEl>
                                          <p:spTgt spid="44"/>
                                        </p:tgtEl>
                                      </p:cBhvr>
                                    </p:animEffect>
                                  </p:childTnLst>
                                </p:cTn>
                              </p:par>
                              <p:par>
                                <p:cTn id="132" presetID="9" presetClass="entr" presetSubtype="0" fill="hold" nodeType="withEffect">
                                  <p:stCondLst>
                                    <p:cond delay="0"/>
                                  </p:stCondLst>
                                  <p:childTnLst>
                                    <p:set>
                                      <p:cBhvr>
                                        <p:cTn id="133" dur="1" fill="hold">
                                          <p:stCondLst>
                                            <p:cond delay="0"/>
                                          </p:stCondLst>
                                        </p:cTn>
                                        <p:tgtEl>
                                          <p:spTgt spid="45"/>
                                        </p:tgtEl>
                                        <p:attrNameLst>
                                          <p:attrName>style.visibility</p:attrName>
                                        </p:attrNameLst>
                                      </p:cBhvr>
                                      <p:to>
                                        <p:strVal val="visible"/>
                                      </p:to>
                                    </p:set>
                                    <p:animEffect transition="in" filter="dissolve">
                                      <p:cBhvr>
                                        <p:cTn id="134" dur="500"/>
                                        <p:tgtEl>
                                          <p:spTgt spid="45"/>
                                        </p:tgtEl>
                                      </p:cBhvr>
                                    </p:animEffect>
                                  </p:childTnLst>
                                </p:cTn>
                              </p:par>
                              <p:par>
                                <p:cTn id="135" presetID="9" presetClass="entr" presetSubtype="0" fill="hold" nodeType="withEffect">
                                  <p:stCondLst>
                                    <p:cond delay="0"/>
                                  </p:stCondLst>
                                  <p:childTnLst>
                                    <p:set>
                                      <p:cBhvr>
                                        <p:cTn id="136" dur="1" fill="hold">
                                          <p:stCondLst>
                                            <p:cond delay="0"/>
                                          </p:stCondLst>
                                        </p:cTn>
                                        <p:tgtEl>
                                          <p:spTgt spid="46"/>
                                        </p:tgtEl>
                                        <p:attrNameLst>
                                          <p:attrName>style.visibility</p:attrName>
                                        </p:attrNameLst>
                                      </p:cBhvr>
                                      <p:to>
                                        <p:strVal val="visible"/>
                                      </p:to>
                                    </p:set>
                                    <p:animEffect transition="in" filter="dissolve">
                                      <p:cBhvr>
                                        <p:cTn id="137" dur="500"/>
                                        <p:tgtEl>
                                          <p:spTgt spid="46"/>
                                        </p:tgtEl>
                                      </p:cBhvr>
                                    </p:animEffect>
                                  </p:childTnLst>
                                </p:cTn>
                              </p:par>
                              <p:par>
                                <p:cTn id="138" presetID="9" presetClass="entr" presetSubtype="0" fill="hold" nodeType="withEffect">
                                  <p:stCondLst>
                                    <p:cond delay="0"/>
                                  </p:stCondLst>
                                  <p:childTnLst>
                                    <p:set>
                                      <p:cBhvr>
                                        <p:cTn id="139" dur="1" fill="hold">
                                          <p:stCondLst>
                                            <p:cond delay="0"/>
                                          </p:stCondLst>
                                        </p:cTn>
                                        <p:tgtEl>
                                          <p:spTgt spid="47"/>
                                        </p:tgtEl>
                                        <p:attrNameLst>
                                          <p:attrName>style.visibility</p:attrName>
                                        </p:attrNameLst>
                                      </p:cBhvr>
                                      <p:to>
                                        <p:strVal val="visible"/>
                                      </p:to>
                                    </p:set>
                                    <p:animEffect transition="in" filter="dissolve">
                                      <p:cBhvr>
                                        <p:cTn id="140" dur="500"/>
                                        <p:tgtEl>
                                          <p:spTgt spid="47"/>
                                        </p:tgtEl>
                                      </p:cBhvr>
                                    </p:animEffect>
                                  </p:childTnLst>
                                </p:cTn>
                              </p:par>
                              <p:par>
                                <p:cTn id="141" presetID="9" presetClass="entr" presetSubtype="0" fill="hold" nodeType="withEffect">
                                  <p:stCondLst>
                                    <p:cond delay="0"/>
                                  </p:stCondLst>
                                  <p:childTnLst>
                                    <p:set>
                                      <p:cBhvr>
                                        <p:cTn id="142" dur="1" fill="hold">
                                          <p:stCondLst>
                                            <p:cond delay="0"/>
                                          </p:stCondLst>
                                        </p:cTn>
                                        <p:tgtEl>
                                          <p:spTgt spid="48"/>
                                        </p:tgtEl>
                                        <p:attrNameLst>
                                          <p:attrName>style.visibility</p:attrName>
                                        </p:attrNameLst>
                                      </p:cBhvr>
                                      <p:to>
                                        <p:strVal val="visible"/>
                                      </p:to>
                                    </p:set>
                                    <p:animEffect transition="in" filter="dissolve">
                                      <p:cBhvr>
                                        <p:cTn id="143" dur="500"/>
                                        <p:tgtEl>
                                          <p:spTgt spid="48"/>
                                        </p:tgtEl>
                                      </p:cBhvr>
                                    </p:animEffect>
                                  </p:childTnLst>
                                </p:cTn>
                              </p:par>
                              <p:par>
                                <p:cTn id="144" presetID="9" presetClass="entr" presetSubtype="0" fill="hold" nodeType="withEffect">
                                  <p:stCondLst>
                                    <p:cond delay="0"/>
                                  </p:stCondLst>
                                  <p:childTnLst>
                                    <p:set>
                                      <p:cBhvr>
                                        <p:cTn id="145" dur="1" fill="hold">
                                          <p:stCondLst>
                                            <p:cond delay="0"/>
                                          </p:stCondLst>
                                        </p:cTn>
                                        <p:tgtEl>
                                          <p:spTgt spid="49"/>
                                        </p:tgtEl>
                                        <p:attrNameLst>
                                          <p:attrName>style.visibility</p:attrName>
                                        </p:attrNameLst>
                                      </p:cBhvr>
                                      <p:to>
                                        <p:strVal val="visible"/>
                                      </p:to>
                                    </p:set>
                                    <p:animEffect transition="in" filter="dissolve">
                                      <p:cBhvr>
                                        <p:cTn id="146" dur="500"/>
                                        <p:tgtEl>
                                          <p:spTgt spid="49"/>
                                        </p:tgtEl>
                                      </p:cBhvr>
                                    </p:animEffect>
                                  </p:childTnLst>
                                </p:cTn>
                              </p:par>
                              <p:par>
                                <p:cTn id="147" presetID="9" presetClass="entr" presetSubtype="0" fill="hold" nodeType="withEffect">
                                  <p:stCondLst>
                                    <p:cond delay="0"/>
                                  </p:stCondLst>
                                  <p:childTnLst>
                                    <p:set>
                                      <p:cBhvr>
                                        <p:cTn id="148" dur="1" fill="hold">
                                          <p:stCondLst>
                                            <p:cond delay="0"/>
                                          </p:stCondLst>
                                        </p:cTn>
                                        <p:tgtEl>
                                          <p:spTgt spid="50"/>
                                        </p:tgtEl>
                                        <p:attrNameLst>
                                          <p:attrName>style.visibility</p:attrName>
                                        </p:attrNameLst>
                                      </p:cBhvr>
                                      <p:to>
                                        <p:strVal val="visible"/>
                                      </p:to>
                                    </p:set>
                                    <p:animEffect transition="in" filter="dissolve">
                                      <p:cBhvr>
                                        <p:cTn id="149" dur="500"/>
                                        <p:tgtEl>
                                          <p:spTgt spid="50"/>
                                        </p:tgtEl>
                                      </p:cBhvr>
                                    </p:animEffect>
                                  </p:childTnLst>
                                </p:cTn>
                              </p:par>
                              <p:par>
                                <p:cTn id="150" presetID="9" presetClass="entr" presetSubtype="0" fill="hold" nodeType="withEffect">
                                  <p:stCondLst>
                                    <p:cond delay="0"/>
                                  </p:stCondLst>
                                  <p:childTnLst>
                                    <p:set>
                                      <p:cBhvr>
                                        <p:cTn id="151" dur="1" fill="hold">
                                          <p:stCondLst>
                                            <p:cond delay="0"/>
                                          </p:stCondLst>
                                        </p:cTn>
                                        <p:tgtEl>
                                          <p:spTgt spid="51"/>
                                        </p:tgtEl>
                                        <p:attrNameLst>
                                          <p:attrName>style.visibility</p:attrName>
                                        </p:attrNameLst>
                                      </p:cBhvr>
                                      <p:to>
                                        <p:strVal val="visible"/>
                                      </p:to>
                                    </p:set>
                                    <p:animEffect transition="in" filter="dissolve">
                                      <p:cBhvr>
                                        <p:cTn id="152" dur="500"/>
                                        <p:tgtEl>
                                          <p:spTgt spid="51"/>
                                        </p:tgtEl>
                                      </p:cBhvr>
                                    </p:animEffect>
                                  </p:childTnLst>
                                </p:cTn>
                              </p:par>
                              <p:par>
                                <p:cTn id="153" presetID="9" presetClass="entr" presetSubtype="0" fill="hold" nodeType="withEffect">
                                  <p:stCondLst>
                                    <p:cond delay="0"/>
                                  </p:stCondLst>
                                  <p:childTnLst>
                                    <p:set>
                                      <p:cBhvr>
                                        <p:cTn id="154" dur="1" fill="hold">
                                          <p:stCondLst>
                                            <p:cond delay="0"/>
                                          </p:stCondLst>
                                        </p:cTn>
                                        <p:tgtEl>
                                          <p:spTgt spid="52"/>
                                        </p:tgtEl>
                                        <p:attrNameLst>
                                          <p:attrName>style.visibility</p:attrName>
                                        </p:attrNameLst>
                                      </p:cBhvr>
                                      <p:to>
                                        <p:strVal val="visible"/>
                                      </p:to>
                                    </p:set>
                                    <p:animEffect transition="in" filter="dissolve">
                                      <p:cBhvr>
                                        <p:cTn id="155" dur="500"/>
                                        <p:tgtEl>
                                          <p:spTgt spid="52"/>
                                        </p:tgtEl>
                                      </p:cBhvr>
                                    </p:animEffect>
                                  </p:childTnLst>
                                </p:cTn>
                              </p:par>
                              <p:par>
                                <p:cTn id="156" presetID="9" presetClass="entr" presetSubtype="0" fill="hold" nodeType="withEffect">
                                  <p:stCondLst>
                                    <p:cond delay="0"/>
                                  </p:stCondLst>
                                  <p:childTnLst>
                                    <p:set>
                                      <p:cBhvr>
                                        <p:cTn id="157" dur="1" fill="hold">
                                          <p:stCondLst>
                                            <p:cond delay="0"/>
                                          </p:stCondLst>
                                        </p:cTn>
                                        <p:tgtEl>
                                          <p:spTgt spid="53"/>
                                        </p:tgtEl>
                                        <p:attrNameLst>
                                          <p:attrName>style.visibility</p:attrName>
                                        </p:attrNameLst>
                                      </p:cBhvr>
                                      <p:to>
                                        <p:strVal val="visible"/>
                                      </p:to>
                                    </p:set>
                                    <p:animEffect transition="in" filter="dissolve">
                                      <p:cBhvr>
                                        <p:cTn id="158" dur="500"/>
                                        <p:tgtEl>
                                          <p:spTgt spid="5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54"/>
                                        </p:tgtEl>
                                        <p:attrNameLst>
                                          <p:attrName>style.visibility</p:attrName>
                                        </p:attrNameLst>
                                      </p:cBhvr>
                                      <p:to>
                                        <p:strVal val="visible"/>
                                      </p:to>
                                    </p:set>
                                    <p:animEffect transition="in" filter="dissolve">
                                      <p:cBhvr>
                                        <p:cTn id="161" dur="500"/>
                                        <p:tgtEl>
                                          <p:spTgt spid="5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55"/>
                                        </p:tgtEl>
                                        <p:attrNameLst>
                                          <p:attrName>style.visibility</p:attrName>
                                        </p:attrNameLst>
                                      </p:cBhvr>
                                      <p:to>
                                        <p:strVal val="visible"/>
                                      </p:to>
                                    </p:set>
                                    <p:animEffect transition="in" filter="dissolve">
                                      <p:cBhvr>
                                        <p:cTn id="164" dur="500"/>
                                        <p:tgtEl>
                                          <p:spTgt spid="5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56"/>
                                        </p:tgtEl>
                                        <p:attrNameLst>
                                          <p:attrName>style.visibility</p:attrName>
                                        </p:attrNameLst>
                                      </p:cBhvr>
                                      <p:to>
                                        <p:strVal val="visible"/>
                                      </p:to>
                                    </p:set>
                                    <p:animEffect transition="in" filter="dissolve">
                                      <p:cBhvr>
                                        <p:cTn id="167" dur="500"/>
                                        <p:tgtEl>
                                          <p:spTgt spid="5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57"/>
                                        </p:tgtEl>
                                        <p:attrNameLst>
                                          <p:attrName>style.visibility</p:attrName>
                                        </p:attrNameLst>
                                      </p:cBhvr>
                                      <p:to>
                                        <p:strVal val="visible"/>
                                      </p:to>
                                    </p:set>
                                    <p:animEffect transition="in" filter="dissolve">
                                      <p:cBhvr>
                                        <p:cTn id="170" dur="500"/>
                                        <p:tgtEl>
                                          <p:spTgt spid="5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58"/>
                                        </p:tgtEl>
                                        <p:attrNameLst>
                                          <p:attrName>style.visibility</p:attrName>
                                        </p:attrNameLst>
                                      </p:cBhvr>
                                      <p:to>
                                        <p:strVal val="visible"/>
                                      </p:to>
                                    </p:set>
                                    <p:animEffect transition="in" filter="dissolve">
                                      <p:cBhvr>
                                        <p:cTn id="173" dur="500"/>
                                        <p:tgtEl>
                                          <p:spTgt spid="5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59"/>
                                        </p:tgtEl>
                                        <p:attrNameLst>
                                          <p:attrName>style.visibility</p:attrName>
                                        </p:attrNameLst>
                                      </p:cBhvr>
                                      <p:to>
                                        <p:strVal val="visible"/>
                                      </p:to>
                                    </p:set>
                                    <p:animEffect transition="in" filter="dissolve">
                                      <p:cBhvr>
                                        <p:cTn id="176" dur="500"/>
                                        <p:tgtEl>
                                          <p:spTgt spid="5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60"/>
                                        </p:tgtEl>
                                        <p:attrNameLst>
                                          <p:attrName>style.visibility</p:attrName>
                                        </p:attrNameLst>
                                      </p:cBhvr>
                                      <p:to>
                                        <p:strVal val="visible"/>
                                      </p:to>
                                    </p:set>
                                    <p:animEffect transition="in" filter="dissolve">
                                      <p:cBhvr>
                                        <p:cTn id="179" dur="500"/>
                                        <p:tgtEl>
                                          <p:spTgt spid="6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61"/>
                                        </p:tgtEl>
                                        <p:attrNameLst>
                                          <p:attrName>style.visibility</p:attrName>
                                        </p:attrNameLst>
                                      </p:cBhvr>
                                      <p:to>
                                        <p:strVal val="visible"/>
                                      </p:to>
                                    </p:set>
                                    <p:animEffect transition="in" filter="dissolve">
                                      <p:cBhvr>
                                        <p:cTn id="182" dur="500"/>
                                        <p:tgtEl>
                                          <p:spTgt spid="6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62"/>
                                        </p:tgtEl>
                                        <p:attrNameLst>
                                          <p:attrName>style.visibility</p:attrName>
                                        </p:attrNameLst>
                                      </p:cBhvr>
                                      <p:to>
                                        <p:strVal val="visible"/>
                                      </p:to>
                                    </p:set>
                                    <p:animEffect transition="in" filter="dissolve">
                                      <p:cBhvr>
                                        <p:cTn id="185" dur="500"/>
                                        <p:tgtEl>
                                          <p:spTgt spid="6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63"/>
                                        </p:tgtEl>
                                        <p:attrNameLst>
                                          <p:attrName>style.visibility</p:attrName>
                                        </p:attrNameLst>
                                      </p:cBhvr>
                                      <p:to>
                                        <p:strVal val="visible"/>
                                      </p:to>
                                    </p:set>
                                    <p:animEffect transition="in" filter="dissolve">
                                      <p:cBhvr>
                                        <p:cTn id="188" dur="500"/>
                                        <p:tgtEl>
                                          <p:spTgt spid="63"/>
                                        </p:tgtEl>
                                      </p:cBhvr>
                                    </p:animEffect>
                                  </p:childTnLst>
                                </p:cTn>
                              </p:par>
                              <p:par>
                                <p:cTn id="189" presetID="1" presetClass="entr" presetSubtype="0" fill="hold" grpId="0" nodeType="withEffect">
                                  <p:stCondLst>
                                    <p:cond delay="0"/>
                                  </p:stCondLst>
                                  <p:childTnLst>
                                    <p:set>
                                      <p:cBhvr>
                                        <p:cTn id="19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10" grpId="0"/>
      <p:bldP spid="12" grpId="0"/>
      <p:bldP spid="14" grpId="0"/>
      <p:bldP spid="16" grpId="0"/>
      <p:bldP spid="18" grpId="0"/>
      <p:bldP spid="20" grpId="0"/>
      <p:bldP spid="22" grpId="0"/>
      <p:bldP spid="24" grpId="0"/>
      <p:bldP spid="54" grpId="0"/>
      <p:bldP spid="55" grpId="0"/>
      <p:bldP spid="56" grpId="0" animBg="1"/>
      <p:bldP spid="57" grpId="0"/>
      <p:bldP spid="58" grpId="0"/>
      <p:bldP spid="59" grpId="0" animBg="1"/>
      <p:bldP spid="60" grpId="0" animBg="1"/>
      <p:bldP spid="61" grpId="0"/>
      <p:bldP spid="62" grpId="0"/>
      <p:bldP spid="63" grpId="0" animBg="1"/>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6756</TotalTime>
  <Words>3405</Words>
  <Application>Microsoft Macintosh PowerPoint</Application>
  <PresentationFormat>Widescreen</PresentationFormat>
  <Paragraphs>983</Paragraphs>
  <Slides>36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Symbol</vt:lpstr>
      <vt:lpstr>Office Theme</vt:lpstr>
      <vt:lpstr>Lecture 18: Routing – III </vt:lpstr>
      <vt:lpstr>Recap: Global and Detailed Routing</vt:lpstr>
      <vt:lpstr>Recap: Channel Routing</vt:lpstr>
      <vt:lpstr>Recap: Two-Layer Channel Routing</vt:lpstr>
      <vt:lpstr>Recap: Horizontal and Vertical Constraints</vt:lpstr>
      <vt:lpstr>Recap: Vertical Constraint Graph</vt:lpstr>
      <vt:lpstr>Recap: Left-Edge Algorithm</vt:lpstr>
      <vt:lpstr>Recap: Walkthrough – I </vt:lpstr>
      <vt:lpstr>Recap: Walkthrough – II </vt:lpstr>
      <vt:lpstr>Recap: Walkthrough – III </vt:lpstr>
      <vt:lpstr>Recap: Walkthrough – IV </vt:lpstr>
      <vt:lpstr>Recap: Walkthrough – V </vt:lpstr>
      <vt:lpstr>Recap: Walkthrough – VI </vt:lpstr>
      <vt:lpstr>Recap: Walkthrough – VII  </vt:lpstr>
      <vt:lpstr>Recap: Walkthrough – VIII </vt:lpstr>
      <vt:lpstr>Recap: Walkthrough – IX </vt:lpstr>
      <vt:lpstr>Recap: Walkthrough – X </vt:lpstr>
      <vt:lpstr>Recap: Walkthrough – XI </vt:lpstr>
      <vt:lpstr>Recap: Walkthrough – XII </vt:lpstr>
      <vt:lpstr>Practice Time</vt:lpstr>
      <vt:lpstr>Plain Left-Edge Algorithm is NOT Optimal</vt:lpstr>
      <vt:lpstr>Dogleg Routing Refinement</vt:lpstr>
      <vt:lpstr>Conflict Alleviation using a Dogleg</vt:lpstr>
      <vt:lpstr>Track Reduction using a Dogleg</vt:lpstr>
      <vt:lpstr>Dogleg Refinement Algorithm</vt:lpstr>
      <vt:lpstr>Dogleg Routing Example</vt:lpstr>
      <vt:lpstr>Switchbox Routing</vt:lpstr>
      <vt:lpstr>Switchbox Routing</vt:lpstr>
      <vt:lpstr>Switchbox Routing Problem Formulation</vt:lpstr>
      <vt:lpstr>Switchbox Routing: Example</vt:lpstr>
      <vt:lpstr>Modern Challenges in Detailed Routing</vt:lpstr>
      <vt:lpstr>Layer Stacks vs Technology Nodes</vt:lpstr>
      <vt:lpstr>Cannot Ignore Manufacturing Constraints</vt:lpstr>
      <vt:lpstr>Perspective from Manufacturers</vt:lpstr>
      <vt:lpstr>ACM ISPD Detailed Routing Contest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2176</cp:revision>
  <dcterms:created xsi:type="dcterms:W3CDTF">2021-01-05T18:50:35Z</dcterms:created>
  <dcterms:modified xsi:type="dcterms:W3CDTF">2022-11-09T23:11:01Z</dcterms:modified>
</cp:coreProperties>
</file>

<file path=docProps/thumbnail.jpeg>
</file>